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31" r:id="rId3"/>
    <p:sldId id="334" r:id="rId4"/>
    <p:sldId id="336" r:id="rId5"/>
    <p:sldId id="335" r:id="rId6"/>
    <p:sldId id="311" r:id="rId7"/>
    <p:sldId id="333" r:id="rId8"/>
    <p:sldId id="337" r:id="rId9"/>
    <p:sldId id="338" r:id="rId10"/>
    <p:sldId id="339" r:id="rId11"/>
    <p:sldId id="340" r:id="rId12"/>
    <p:sldId id="292" r:id="rId13"/>
    <p:sldId id="317" r:id="rId14"/>
    <p:sldId id="332" r:id="rId15"/>
    <p:sldId id="318" r:id="rId16"/>
    <p:sldId id="34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E17B5-E300-4D49-9AA9-685DD26C8A00}" v="104" dt="2024-04-22T02:08:15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6143"/>
  </p:normalViewPr>
  <p:slideViewPr>
    <p:cSldViewPr snapToGrid="0">
      <p:cViewPr varScale="1">
        <p:scale>
          <a:sx n="122" d="100"/>
          <a:sy n="122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rkashvand, Maryam" userId="36a626da-adfb-4b64-8000-55ca637b3348" providerId="ADAL" clId="{6235BA19-1621-45E9-9188-0AC6A026872D}"/>
    <pc:docChg chg="undo custSel modSld">
      <pc:chgData name="Torkashvand, Maryam" userId="36a626da-adfb-4b64-8000-55ca637b3348" providerId="ADAL" clId="{6235BA19-1621-45E9-9188-0AC6A026872D}" dt="2024-04-18T22:06:13.331" v="234" actId="1076"/>
      <pc:docMkLst>
        <pc:docMk/>
      </pc:docMkLst>
      <pc:sldChg chg="addSp delSp modSp mod setBg setClrOvrMap">
        <pc:chgData name="Torkashvand, Maryam" userId="36a626da-adfb-4b64-8000-55ca637b3348" providerId="ADAL" clId="{6235BA19-1621-45E9-9188-0AC6A026872D}" dt="2024-04-18T22:00:58.800" v="210" actId="207"/>
        <pc:sldMkLst>
          <pc:docMk/>
          <pc:sldMk cId="2172562111" sldId="256"/>
        </pc:sldMkLst>
        <pc:spChg chg="mod">
          <ac:chgData name="Torkashvand, Maryam" userId="36a626da-adfb-4b64-8000-55ca637b3348" providerId="ADAL" clId="{6235BA19-1621-45E9-9188-0AC6A026872D}" dt="2024-04-18T22:00:36.792" v="206" actId="207"/>
          <ac:spMkLst>
            <pc:docMk/>
            <pc:sldMk cId="2172562111" sldId="256"/>
            <ac:spMk id="2" creationId="{E51BFBB7-942D-800C-EF1F-113590FBAE34}"/>
          </ac:spMkLst>
        </pc:spChg>
        <pc:spChg chg="mod ord">
          <ac:chgData name="Torkashvand, Maryam" userId="36a626da-adfb-4b64-8000-55ca637b3348" providerId="ADAL" clId="{6235BA19-1621-45E9-9188-0AC6A026872D}" dt="2024-04-18T22:00:58.800" v="210" actId="207"/>
          <ac:spMkLst>
            <pc:docMk/>
            <pc:sldMk cId="2172562111" sldId="256"/>
            <ac:spMk id="3" creationId="{8AE54095-E887-B83B-0A66-668EF294C341}"/>
          </ac:spMkLst>
        </pc:spChg>
        <pc:spChg chg="add del">
          <ac:chgData name="Torkashvand, Maryam" userId="36a626da-adfb-4b64-8000-55ca637b3348" providerId="ADAL" clId="{6235BA19-1621-45E9-9188-0AC6A026872D}" dt="2024-04-18T21:58:41.668" v="151" actId="26606"/>
          <ac:spMkLst>
            <pc:docMk/>
            <pc:sldMk cId="2172562111" sldId="256"/>
            <ac:spMk id="10" creationId="{0D7B6173-1D58-48E2-83CF-37350F315F75}"/>
          </ac:spMkLst>
        </pc:spChg>
        <pc:spChg chg="add del">
          <ac:chgData name="Torkashvand, Maryam" userId="36a626da-adfb-4b64-8000-55ca637b3348" providerId="ADAL" clId="{6235BA19-1621-45E9-9188-0AC6A026872D}" dt="2024-04-18T21:58:41.668" v="151" actId="26606"/>
          <ac:spMkLst>
            <pc:docMk/>
            <pc:sldMk cId="2172562111" sldId="256"/>
            <ac:spMk id="12" creationId="{2F36CA75-CFBF-4844-B719-8FE9EBADA9AF}"/>
          </ac:spMkLst>
        </pc:spChg>
        <pc:spChg chg="add del">
          <ac:chgData name="Torkashvand, Maryam" userId="36a626da-adfb-4b64-8000-55ca637b3348" providerId="ADAL" clId="{6235BA19-1621-45E9-9188-0AC6A026872D}" dt="2024-04-18T21:58:41.668" v="151" actId="26606"/>
          <ac:spMkLst>
            <pc:docMk/>
            <pc:sldMk cId="2172562111" sldId="256"/>
            <ac:spMk id="14" creationId="{3D4A84B9-E564-4DD0-97F8-DBF1C460C28A}"/>
          </ac:spMkLst>
        </pc:spChg>
        <pc:spChg chg="add del">
          <ac:chgData name="Torkashvand, Maryam" userId="36a626da-adfb-4b64-8000-55ca637b3348" providerId="ADAL" clId="{6235BA19-1621-45E9-9188-0AC6A026872D}" dt="2024-04-18T21:58:41.668" v="151" actId="26606"/>
          <ac:spMkLst>
            <pc:docMk/>
            <pc:sldMk cId="2172562111" sldId="256"/>
            <ac:spMk id="16" creationId="{102382E0-0A09-46AE-B955-B911CAFE7F00}"/>
          </ac:spMkLst>
        </pc:spChg>
        <pc:spChg chg="add del">
          <ac:chgData name="Torkashvand, Maryam" userId="36a626da-adfb-4b64-8000-55ca637b3348" providerId="ADAL" clId="{6235BA19-1621-45E9-9188-0AC6A026872D}" dt="2024-04-18T21:58:41.668" v="151" actId="26606"/>
          <ac:spMkLst>
            <pc:docMk/>
            <pc:sldMk cId="2172562111" sldId="256"/>
            <ac:spMk id="18" creationId="{7DE75D4A-0965-4973-BE75-DECCAC9A9614}"/>
          </ac:spMkLst>
        </pc:spChg>
        <pc:spChg chg="add del">
          <ac:chgData name="Torkashvand, Maryam" userId="36a626da-adfb-4b64-8000-55ca637b3348" providerId="ADAL" clId="{6235BA19-1621-45E9-9188-0AC6A026872D}" dt="2024-04-18T21:58:47" v="153" actId="26606"/>
          <ac:spMkLst>
            <pc:docMk/>
            <pc:sldMk cId="2172562111" sldId="256"/>
            <ac:spMk id="22" creationId="{AE3A741D-C19B-960A-5803-1C5887147820}"/>
          </ac:spMkLst>
        </pc:spChg>
        <pc:spChg chg="add del">
          <ac:chgData name="Torkashvand, Maryam" userId="36a626da-adfb-4b64-8000-55ca637b3348" providerId="ADAL" clId="{6235BA19-1621-45E9-9188-0AC6A026872D}" dt="2024-04-18T21:58:47" v="153" actId="26606"/>
          <ac:spMkLst>
            <pc:docMk/>
            <pc:sldMk cId="2172562111" sldId="256"/>
            <ac:spMk id="23" creationId="{DC39DE25-0E4E-0AA7-0932-1D78C2372786}"/>
          </ac:spMkLst>
        </pc:spChg>
        <pc:spChg chg="add del">
          <ac:chgData name="Torkashvand, Maryam" userId="36a626da-adfb-4b64-8000-55ca637b3348" providerId="ADAL" clId="{6235BA19-1621-45E9-9188-0AC6A026872D}" dt="2024-04-18T21:58:47" v="153" actId="26606"/>
          <ac:spMkLst>
            <pc:docMk/>
            <pc:sldMk cId="2172562111" sldId="256"/>
            <ac:spMk id="24" creationId="{8D6EA299-0840-6DEA-E670-C49AEBC87E89}"/>
          </ac:spMkLst>
        </pc:spChg>
        <pc:spChg chg="add del">
          <ac:chgData name="Torkashvand, Maryam" userId="36a626da-adfb-4b64-8000-55ca637b3348" providerId="ADAL" clId="{6235BA19-1621-45E9-9188-0AC6A026872D}" dt="2024-04-18T21:58:54.540" v="155" actId="26606"/>
          <ac:spMkLst>
            <pc:docMk/>
            <pc:sldMk cId="2172562111" sldId="256"/>
            <ac:spMk id="26" creationId="{7C432AFE-B3D2-4BFF-BF8F-96C27AFF1AC7}"/>
          </ac:spMkLst>
        </pc:spChg>
        <pc:spChg chg="add del">
          <ac:chgData name="Torkashvand, Maryam" userId="36a626da-adfb-4b64-8000-55ca637b3348" providerId="ADAL" clId="{6235BA19-1621-45E9-9188-0AC6A026872D}" dt="2024-04-18T21:58:54.540" v="155" actId="26606"/>
          <ac:spMkLst>
            <pc:docMk/>
            <pc:sldMk cId="2172562111" sldId="256"/>
            <ac:spMk id="27" creationId="{AF2F604E-43BE-4DC3-B983-E071523364F8}"/>
          </ac:spMkLst>
        </pc:spChg>
        <pc:spChg chg="add del">
          <ac:chgData name="Torkashvand, Maryam" userId="36a626da-adfb-4b64-8000-55ca637b3348" providerId="ADAL" clId="{6235BA19-1621-45E9-9188-0AC6A026872D}" dt="2024-04-18T21:58:54.540" v="155" actId="26606"/>
          <ac:spMkLst>
            <pc:docMk/>
            <pc:sldMk cId="2172562111" sldId="256"/>
            <ac:spMk id="28" creationId="{08C9B587-E65E-4B52-B37C-ABEBB6E87928}"/>
          </ac:spMkLst>
        </pc:spChg>
        <pc:spChg chg="add del">
          <ac:chgData name="Torkashvand, Maryam" userId="36a626da-adfb-4b64-8000-55ca637b3348" providerId="ADAL" clId="{6235BA19-1621-45E9-9188-0AC6A026872D}" dt="2024-04-18T21:59:01.406" v="157" actId="26606"/>
          <ac:spMkLst>
            <pc:docMk/>
            <pc:sldMk cId="2172562111" sldId="256"/>
            <ac:spMk id="30" creationId="{8FC9BE17-9A7B-462D-AE50-3D8777387304}"/>
          </ac:spMkLst>
        </pc:spChg>
        <pc:spChg chg="add del">
          <ac:chgData name="Torkashvand, Maryam" userId="36a626da-adfb-4b64-8000-55ca637b3348" providerId="ADAL" clId="{6235BA19-1621-45E9-9188-0AC6A026872D}" dt="2024-04-18T21:59:01.406" v="157" actId="26606"/>
          <ac:spMkLst>
            <pc:docMk/>
            <pc:sldMk cId="2172562111" sldId="256"/>
            <ac:spMk id="31" creationId="{3EBE8569-6AEC-4B8C-8D53-2DE337CDBA65}"/>
          </ac:spMkLst>
        </pc:spChg>
        <pc:spChg chg="add del">
          <ac:chgData name="Torkashvand, Maryam" userId="36a626da-adfb-4b64-8000-55ca637b3348" providerId="ADAL" clId="{6235BA19-1621-45E9-9188-0AC6A026872D}" dt="2024-04-18T21:59:01.406" v="157" actId="26606"/>
          <ac:spMkLst>
            <pc:docMk/>
            <pc:sldMk cId="2172562111" sldId="256"/>
            <ac:spMk id="32" creationId="{55D4142C-5077-457F-A6AD-3FECFDB39685}"/>
          </ac:spMkLst>
        </pc:spChg>
        <pc:spChg chg="add del">
          <ac:chgData name="Torkashvand, Maryam" userId="36a626da-adfb-4b64-8000-55ca637b3348" providerId="ADAL" clId="{6235BA19-1621-45E9-9188-0AC6A026872D}" dt="2024-04-18T21:59:01.406" v="157" actId="26606"/>
          <ac:spMkLst>
            <pc:docMk/>
            <pc:sldMk cId="2172562111" sldId="256"/>
            <ac:spMk id="33" creationId="{7A5F0580-5EE9-419F-96EE-B6529EF6E7D0}"/>
          </ac:spMkLst>
        </pc:spChg>
        <pc:spChg chg="add del">
          <ac:chgData name="Torkashvand, Maryam" userId="36a626da-adfb-4b64-8000-55ca637b3348" providerId="ADAL" clId="{6235BA19-1621-45E9-9188-0AC6A026872D}" dt="2024-04-18T21:59:04.130" v="159" actId="26606"/>
          <ac:spMkLst>
            <pc:docMk/>
            <pc:sldMk cId="2172562111" sldId="256"/>
            <ac:spMk id="35" creationId="{71B2258F-86CA-4D4D-8270-BC05FCDEBFB3}"/>
          </ac:spMkLst>
        </pc:spChg>
        <pc:spChg chg="add del">
          <ac:chgData name="Torkashvand, Maryam" userId="36a626da-adfb-4b64-8000-55ca637b3348" providerId="ADAL" clId="{6235BA19-1621-45E9-9188-0AC6A026872D}" dt="2024-04-18T21:59:06.059" v="161" actId="26606"/>
          <ac:spMkLst>
            <pc:docMk/>
            <pc:sldMk cId="2172562111" sldId="256"/>
            <ac:spMk id="37" creationId="{C1DD1A8A-57D5-4A81-AD04-532B043C5611}"/>
          </ac:spMkLst>
        </pc:spChg>
        <pc:spChg chg="add del">
          <ac:chgData name="Torkashvand, Maryam" userId="36a626da-adfb-4b64-8000-55ca637b3348" providerId="ADAL" clId="{6235BA19-1621-45E9-9188-0AC6A026872D}" dt="2024-04-18T21:59:06.059" v="161" actId="26606"/>
          <ac:spMkLst>
            <pc:docMk/>
            <pc:sldMk cId="2172562111" sldId="256"/>
            <ac:spMk id="38" creationId="{007891EC-4501-44ED-A8C8-B11B6DB767AB}"/>
          </ac:spMkLst>
        </pc:spChg>
        <pc:spChg chg="add del">
          <ac:chgData name="Torkashvand, Maryam" userId="36a626da-adfb-4b64-8000-55ca637b3348" providerId="ADAL" clId="{6235BA19-1621-45E9-9188-0AC6A026872D}" dt="2024-04-18T21:59:10.113" v="163" actId="26606"/>
          <ac:spMkLst>
            <pc:docMk/>
            <pc:sldMk cId="2172562111" sldId="256"/>
            <ac:spMk id="40" creationId="{71B2258F-86CA-4D4D-8270-BC05FCDEBFB3}"/>
          </ac:spMkLst>
        </pc:spChg>
        <pc:spChg chg="add del">
          <ac:chgData name="Torkashvand, Maryam" userId="36a626da-adfb-4b64-8000-55ca637b3348" providerId="ADAL" clId="{6235BA19-1621-45E9-9188-0AC6A026872D}" dt="2024-04-18T21:59:14.789" v="165" actId="26606"/>
          <ac:spMkLst>
            <pc:docMk/>
            <pc:sldMk cId="2172562111" sldId="256"/>
            <ac:spMk id="42" creationId="{C1DD1A8A-57D5-4A81-AD04-532B043C5611}"/>
          </ac:spMkLst>
        </pc:spChg>
        <pc:spChg chg="add del">
          <ac:chgData name="Torkashvand, Maryam" userId="36a626da-adfb-4b64-8000-55ca637b3348" providerId="ADAL" clId="{6235BA19-1621-45E9-9188-0AC6A026872D}" dt="2024-04-18T21:59:14.789" v="165" actId="26606"/>
          <ac:spMkLst>
            <pc:docMk/>
            <pc:sldMk cId="2172562111" sldId="256"/>
            <ac:spMk id="43" creationId="{007891EC-4501-44ED-A8C8-B11B6DB767AB}"/>
          </ac:spMkLst>
        </pc:spChg>
        <pc:spChg chg="add del">
          <ac:chgData name="Torkashvand, Maryam" userId="36a626da-adfb-4b64-8000-55ca637b3348" providerId="ADAL" clId="{6235BA19-1621-45E9-9188-0AC6A026872D}" dt="2024-04-18T21:59:21.589" v="167" actId="26606"/>
          <ac:spMkLst>
            <pc:docMk/>
            <pc:sldMk cId="2172562111" sldId="256"/>
            <ac:spMk id="45" creationId="{8FC9BE17-9A7B-462D-AE50-3D8777387304}"/>
          </ac:spMkLst>
        </pc:spChg>
        <pc:spChg chg="add del">
          <ac:chgData name="Torkashvand, Maryam" userId="36a626da-adfb-4b64-8000-55ca637b3348" providerId="ADAL" clId="{6235BA19-1621-45E9-9188-0AC6A026872D}" dt="2024-04-18T21:59:21.589" v="167" actId="26606"/>
          <ac:spMkLst>
            <pc:docMk/>
            <pc:sldMk cId="2172562111" sldId="256"/>
            <ac:spMk id="46" creationId="{3EBE8569-6AEC-4B8C-8D53-2DE337CDBA65}"/>
          </ac:spMkLst>
        </pc:spChg>
        <pc:spChg chg="add del">
          <ac:chgData name="Torkashvand, Maryam" userId="36a626da-adfb-4b64-8000-55ca637b3348" providerId="ADAL" clId="{6235BA19-1621-45E9-9188-0AC6A026872D}" dt="2024-04-18T21:59:21.589" v="167" actId="26606"/>
          <ac:spMkLst>
            <pc:docMk/>
            <pc:sldMk cId="2172562111" sldId="256"/>
            <ac:spMk id="47" creationId="{55D4142C-5077-457F-A6AD-3FECFDB39685}"/>
          </ac:spMkLst>
        </pc:spChg>
        <pc:spChg chg="add del">
          <ac:chgData name="Torkashvand, Maryam" userId="36a626da-adfb-4b64-8000-55ca637b3348" providerId="ADAL" clId="{6235BA19-1621-45E9-9188-0AC6A026872D}" dt="2024-04-18T21:59:21.589" v="167" actId="26606"/>
          <ac:spMkLst>
            <pc:docMk/>
            <pc:sldMk cId="2172562111" sldId="256"/>
            <ac:spMk id="48" creationId="{7A5F0580-5EE9-419F-96EE-B6529EF6E7D0}"/>
          </ac:spMkLst>
        </pc:spChg>
        <pc:spChg chg="add">
          <ac:chgData name="Torkashvand, Maryam" userId="36a626da-adfb-4b64-8000-55ca637b3348" providerId="ADAL" clId="{6235BA19-1621-45E9-9188-0AC6A026872D}" dt="2024-04-18T21:59:21.631" v="168" actId="26606"/>
          <ac:spMkLst>
            <pc:docMk/>
            <pc:sldMk cId="2172562111" sldId="256"/>
            <ac:spMk id="50" creationId="{7C432AFE-B3D2-4BFF-BF8F-96C27AFF1AC7}"/>
          </ac:spMkLst>
        </pc:spChg>
        <pc:spChg chg="add">
          <ac:chgData name="Torkashvand, Maryam" userId="36a626da-adfb-4b64-8000-55ca637b3348" providerId="ADAL" clId="{6235BA19-1621-45E9-9188-0AC6A026872D}" dt="2024-04-18T21:59:21.631" v="168" actId="26606"/>
          <ac:spMkLst>
            <pc:docMk/>
            <pc:sldMk cId="2172562111" sldId="256"/>
            <ac:spMk id="51" creationId="{AF2F604E-43BE-4DC3-B983-E071523364F8}"/>
          </ac:spMkLst>
        </pc:spChg>
        <pc:spChg chg="add">
          <ac:chgData name="Torkashvand, Maryam" userId="36a626da-adfb-4b64-8000-55ca637b3348" providerId="ADAL" clId="{6235BA19-1621-45E9-9188-0AC6A026872D}" dt="2024-04-18T21:59:21.631" v="168" actId="26606"/>
          <ac:spMkLst>
            <pc:docMk/>
            <pc:sldMk cId="2172562111" sldId="256"/>
            <ac:spMk id="52" creationId="{08C9B587-E65E-4B52-B37C-ABEBB6E87928}"/>
          </ac:spMkLst>
        </pc:spChg>
        <pc:picChg chg="add mod ord">
          <ac:chgData name="Torkashvand, Maryam" userId="36a626da-adfb-4b64-8000-55ca637b3348" providerId="ADAL" clId="{6235BA19-1621-45E9-9188-0AC6A026872D}" dt="2024-04-18T21:59:21.631" v="168" actId="26606"/>
          <ac:picMkLst>
            <pc:docMk/>
            <pc:sldMk cId="2172562111" sldId="256"/>
            <ac:picMk id="5" creationId="{E706E144-94CD-A9F8-7AD7-C88DAD5C99D6}"/>
          </ac:picMkLst>
        </pc:picChg>
        <pc:picChg chg="add del">
          <ac:chgData name="Torkashvand, Maryam" userId="36a626da-adfb-4b64-8000-55ca637b3348" providerId="ADAL" clId="{6235BA19-1621-45E9-9188-0AC6A026872D}" dt="2024-04-18T21:58:41.668" v="151" actId="26606"/>
          <ac:picMkLst>
            <pc:docMk/>
            <pc:sldMk cId="2172562111" sldId="256"/>
            <ac:picMk id="20" creationId="{4A599609-F5C2-4A0B-A992-913F814A631A}"/>
          </ac:picMkLst>
        </pc:picChg>
      </pc:sldChg>
      <pc:sldChg chg="modSp mod">
        <pc:chgData name="Torkashvand, Maryam" userId="36a626da-adfb-4b64-8000-55ca637b3348" providerId="ADAL" clId="{6235BA19-1621-45E9-9188-0AC6A026872D}" dt="2024-04-18T22:06:13.331" v="234" actId="1076"/>
        <pc:sldMkLst>
          <pc:docMk/>
          <pc:sldMk cId="3069608364" sldId="341"/>
        </pc:sldMkLst>
        <pc:spChg chg="mod">
          <ac:chgData name="Torkashvand, Maryam" userId="36a626da-adfb-4b64-8000-55ca637b3348" providerId="ADAL" clId="{6235BA19-1621-45E9-9188-0AC6A026872D}" dt="2024-04-18T22:05:59.694" v="233" actId="15"/>
          <ac:spMkLst>
            <pc:docMk/>
            <pc:sldMk cId="3069608364" sldId="341"/>
            <ac:spMk id="9" creationId="{9942EA7D-A283-6438-7845-CA48E0E1DD4B}"/>
          </ac:spMkLst>
        </pc:spChg>
        <pc:picChg chg="mod">
          <ac:chgData name="Torkashvand, Maryam" userId="36a626da-adfb-4b64-8000-55ca637b3348" providerId="ADAL" clId="{6235BA19-1621-45E9-9188-0AC6A026872D}" dt="2024-04-18T22:06:13.331" v="234" actId="1076"/>
          <ac:picMkLst>
            <pc:docMk/>
            <pc:sldMk cId="3069608364" sldId="341"/>
            <ac:picMk id="1026" creationId="{A76C6019-96CA-394A-67FB-1643342E5E15}"/>
          </ac:picMkLst>
        </pc:picChg>
        <pc:picChg chg="mod">
          <ac:chgData name="Torkashvand, Maryam" userId="36a626da-adfb-4b64-8000-55ca637b3348" providerId="ADAL" clId="{6235BA19-1621-45E9-9188-0AC6A026872D}" dt="2024-04-18T22:06:13.331" v="234" actId="1076"/>
          <ac:picMkLst>
            <pc:docMk/>
            <pc:sldMk cId="3069608364" sldId="341"/>
            <ac:picMk id="1028" creationId="{AF3CF71F-126F-9F60-D757-E831BD9D1DD5}"/>
          </ac:picMkLst>
        </pc:picChg>
        <pc:picChg chg="mod">
          <ac:chgData name="Torkashvand, Maryam" userId="36a626da-adfb-4b64-8000-55ca637b3348" providerId="ADAL" clId="{6235BA19-1621-45E9-9188-0AC6A026872D}" dt="2024-04-18T22:06:13.331" v="234" actId="1076"/>
          <ac:picMkLst>
            <pc:docMk/>
            <pc:sldMk cId="3069608364" sldId="341"/>
            <ac:picMk id="1030" creationId="{62C7E026-BB44-1CA4-CD89-F6FE28701E32}"/>
          </ac:picMkLst>
        </pc:picChg>
        <pc:picChg chg="mod">
          <ac:chgData name="Torkashvand, Maryam" userId="36a626da-adfb-4b64-8000-55ca637b3348" providerId="ADAL" clId="{6235BA19-1621-45E9-9188-0AC6A026872D}" dt="2024-04-18T22:06:13.331" v="234" actId="1076"/>
          <ac:picMkLst>
            <pc:docMk/>
            <pc:sldMk cId="3069608364" sldId="341"/>
            <ac:picMk id="1034" creationId="{19F6313B-C5E9-99E1-1855-81390E9F69A1}"/>
          </ac:picMkLst>
        </pc:picChg>
      </pc:sldChg>
    </pc:docChg>
  </pc:docChgLst>
  <pc:docChgLst>
    <pc:chgData name="Torkashvand, Maryam" userId="36a626da-adfb-4b64-8000-55ca637b3348" providerId="ADAL" clId="{1FEE17B5-E300-4D49-9AA9-685DD26C8A00}"/>
    <pc:docChg chg="undo custSel addSld delSld modSld sldOrd">
      <pc:chgData name="Torkashvand, Maryam" userId="36a626da-adfb-4b64-8000-55ca637b3348" providerId="ADAL" clId="{1FEE17B5-E300-4D49-9AA9-685DD26C8A00}" dt="2024-04-22T02:47:24.079" v="1436" actId="20577"/>
      <pc:docMkLst>
        <pc:docMk/>
      </pc:docMkLst>
      <pc:sldChg chg="del">
        <pc:chgData name="Torkashvand, Maryam" userId="36a626da-adfb-4b64-8000-55ca637b3348" providerId="ADAL" clId="{1FEE17B5-E300-4D49-9AA9-685DD26C8A00}" dt="2024-04-18T02:57:05.811" v="79" actId="2696"/>
        <pc:sldMkLst>
          <pc:docMk/>
          <pc:sldMk cId="0" sldId="269"/>
        </pc:sldMkLst>
      </pc:sldChg>
      <pc:sldChg chg="delSp modSp mod">
        <pc:chgData name="Torkashvand, Maryam" userId="36a626da-adfb-4b64-8000-55ca637b3348" providerId="ADAL" clId="{1FEE17B5-E300-4D49-9AA9-685DD26C8A00}" dt="2024-04-18T05:17:02.433" v="699" actId="113"/>
        <pc:sldMkLst>
          <pc:docMk/>
          <pc:sldMk cId="3387719464" sldId="292"/>
        </pc:sldMkLst>
        <pc:spChg chg="mod">
          <ac:chgData name="Torkashvand, Maryam" userId="36a626da-adfb-4b64-8000-55ca637b3348" providerId="ADAL" clId="{1FEE17B5-E300-4D49-9AA9-685DD26C8A00}" dt="2024-04-18T05:17:02.433" v="699" actId="113"/>
          <ac:spMkLst>
            <pc:docMk/>
            <pc:sldMk cId="3387719464" sldId="292"/>
            <ac:spMk id="3" creationId="{8F6A9434-CA46-0AF1-D08E-33291B5F5C3D}"/>
          </ac:spMkLst>
        </pc:spChg>
        <pc:spChg chg="del mod">
          <ac:chgData name="Torkashvand, Maryam" userId="36a626da-adfb-4b64-8000-55ca637b3348" providerId="ADAL" clId="{1FEE17B5-E300-4D49-9AA9-685DD26C8A00}" dt="2024-04-18T02:56:13.460" v="76" actId="478"/>
          <ac:spMkLst>
            <pc:docMk/>
            <pc:sldMk cId="3387719464" sldId="292"/>
            <ac:spMk id="6" creationId="{5FA04EF9-CEBB-65C7-557B-9BA2DF5C4B6D}"/>
          </ac:spMkLst>
        </pc:spChg>
      </pc:sldChg>
      <pc:sldChg chg="del">
        <pc:chgData name="Torkashvand, Maryam" userId="36a626da-adfb-4b64-8000-55ca637b3348" providerId="ADAL" clId="{1FEE17B5-E300-4D49-9AA9-685DD26C8A00}" dt="2024-04-18T02:57:15.082" v="80" actId="2696"/>
        <pc:sldMkLst>
          <pc:docMk/>
          <pc:sldMk cId="1157433032" sldId="301"/>
        </pc:sldMkLst>
      </pc:sldChg>
      <pc:sldChg chg="delSp modSp mod">
        <pc:chgData name="Torkashvand, Maryam" userId="36a626da-adfb-4b64-8000-55ca637b3348" providerId="ADAL" clId="{1FEE17B5-E300-4D49-9AA9-685DD26C8A00}" dt="2024-04-18T04:20:52.580" v="414" actId="207"/>
        <pc:sldMkLst>
          <pc:docMk/>
          <pc:sldMk cId="1255756215" sldId="311"/>
        </pc:sldMkLst>
        <pc:spChg chg="mod">
          <ac:chgData name="Torkashvand, Maryam" userId="36a626da-adfb-4b64-8000-55ca637b3348" providerId="ADAL" clId="{1FEE17B5-E300-4D49-9AA9-685DD26C8A00}" dt="2024-04-18T04:08:24.311" v="116" actId="20577"/>
          <ac:spMkLst>
            <pc:docMk/>
            <pc:sldMk cId="1255756215" sldId="311"/>
            <ac:spMk id="2" creationId="{14CB6495-D88D-68AC-FC01-B37E48C43CFD}"/>
          </ac:spMkLst>
        </pc:spChg>
        <pc:spChg chg="mod">
          <ac:chgData name="Torkashvand, Maryam" userId="36a626da-adfb-4b64-8000-55ca637b3348" providerId="ADAL" clId="{1FEE17B5-E300-4D49-9AA9-685DD26C8A00}" dt="2024-04-18T04:20:52.580" v="414" actId="207"/>
          <ac:spMkLst>
            <pc:docMk/>
            <pc:sldMk cId="1255756215" sldId="311"/>
            <ac:spMk id="3" creationId="{E6E1DB2A-8D0A-68A6-3115-FE1EFB0DC993}"/>
          </ac:spMkLst>
        </pc:spChg>
        <pc:grpChg chg="del">
          <ac:chgData name="Torkashvand, Maryam" userId="36a626da-adfb-4b64-8000-55ca637b3348" providerId="ADAL" clId="{1FEE17B5-E300-4D49-9AA9-685DD26C8A00}" dt="2024-04-18T04:08:28.290" v="117" actId="478"/>
          <ac:grpSpMkLst>
            <pc:docMk/>
            <pc:sldMk cId="1255756215" sldId="311"/>
            <ac:grpSpMk id="14" creationId="{24BAB8CA-A9CC-B651-96E5-5FF200357B46}"/>
          </ac:grpSpMkLst>
        </pc:grpChg>
      </pc:sldChg>
      <pc:sldChg chg="modSp del mod">
        <pc:chgData name="Torkashvand, Maryam" userId="36a626da-adfb-4b64-8000-55ca637b3348" providerId="ADAL" clId="{1FEE17B5-E300-4D49-9AA9-685DD26C8A00}" dt="2024-04-18T04:32:52.779" v="532" actId="2696"/>
        <pc:sldMkLst>
          <pc:docMk/>
          <pc:sldMk cId="827021854" sldId="314"/>
        </pc:sldMkLst>
        <pc:spChg chg="mod">
          <ac:chgData name="Torkashvand, Maryam" userId="36a626da-adfb-4b64-8000-55ca637b3348" providerId="ADAL" clId="{1FEE17B5-E300-4D49-9AA9-685DD26C8A00}" dt="2024-04-18T02:59:00.390" v="86" actId="207"/>
          <ac:spMkLst>
            <pc:docMk/>
            <pc:sldMk cId="827021854" sldId="314"/>
            <ac:spMk id="3" creationId="{E187B66C-E7FF-807F-AAE3-3118DB7878AE}"/>
          </ac:spMkLst>
        </pc:spChg>
        <pc:cxnChg chg="mod">
          <ac:chgData name="Torkashvand, Maryam" userId="36a626da-adfb-4b64-8000-55ca637b3348" providerId="ADAL" clId="{1FEE17B5-E300-4D49-9AA9-685DD26C8A00}" dt="2024-04-18T03:00:31.157" v="91" actId="1582"/>
          <ac:cxnSpMkLst>
            <pc:docMk/>
            <pc:sldMk cId="827021854" sldId="314"/>
            <ac:cxnSpMk id="18" creationId="{64A8A240-01A2-BDE5-2BAA-CDA30D95A815}"/>
          </ac:cxnSpMkLst>
        </pc:cxnChg>
        <pc:cxnChg chg="mod">
          <ac:chgData name="Torkashvand, Maryam" userId="36a626da-adfb-4b64-8000-55ca637b3348" providerId="ADAL" clId="{1FEE17B5-E300-4D49-9AA9-685DD26C8A00}" dt="2024-04-18T03:00:51.456" v="93" actId="1582"/>
          <ac:cxnSpMkLst>
            <pc:docMk/>
            <pc:sldMk cId="827021854" sldId="314"/>
            <ac:cxnSpMk id="19" creationId="{1AD03CB0-9EA0-59DB-BC4C-E32FD1627AC3}"/>
          </ac:cxnSpMkLst>
        </pc:cxnChg>
        <pc:cxnChg chg="mod">
          <ac:chgData name="Torkashvand, Maryam" userId="36a626da-adfb-4b64-8000-55ca637b3348" providerId="ADAL" clId="{1FEE17B5-E300-4D49-9AA9-685DD26C8A00}" dt="2024-04-18T03:00:31.157" v="91" actId="1582"/>
          <ac:cxnSpMkLst>
            <pc:docMk/>
            <pc:sldMk cId="827021854" sldId="314"/>
            <ac:cxnSpMk id="20" creationId="{15005610-3C7D-F183-3332-4426BEBC2E4C}"/>
          </ac:cxnSpMkLst>
        </pc:cxnChg>
        <pc:cxnChg chg="mod">
          <ac:chgData name="Torkashvand, Maryam" userId="36a626da-adfb-4b64-8000-55ca637b3348" providerId="ADAL" clId="{1FEE17B5-E300-4D49-9AA9-685DD26C8A00}" dt="2024-04-18T03:00:41.322" v="92" actId="1582"/>
          <ac:cxnSpMkLst>
            <pc:docMk/>
            <pc:sldMk cId="827021854" sldId="314"/>
            <ac:cxnSpMk id="23" creationId="{D643768D-A52C-56F8-2701-57508CE538E6}"/>
          </ac:cxnSpMkLst>
        </pc:cxnChg>
        <pc:cxnChg chg="mod">
          <ac:chgData name="Torkashvand, Maryam" userId="36a626da-adfb-4b64-8000-55ca637b3348" providerId="ADAL" clId="{1FEE17B5-E300-4D49-9AA9-685DD26C8A00}" dt="2024-04-18T03:00:31.157" v="91" actId="1582"/>
          <ac:cxnSpMkLst>
            <pc:docMk/>
            <pc:sldMk cId="827021854" sldId="314"/>
            <ac:cxnSpMk id="24" creationId="{151B19F7-C4C1-0143-95AE-547952EC8CA0}"/>
          </ac:cxnSpMkLst>
        </pc:cxnChg>
        <pc:cxnChg chg="mod">
          <ac:chgData name="Torkashvand, Maryam" userId="36a626da-adfb-4b64-8000-55ca637b3348" providerId="ADAL" clId="{1FEE17B5-E300-4D49-9AA9-685DD26C8A00}" dt="2024-04-18T02:59:56.508" v="89" actId="1582"/>
          <ac:cxnSpMkLst>
            <pc:docMk/>
            <pc:sldMk cId="827021854" sldId="314"/>
            <ac:cxnSpMk id="25" creationId="{796EBBE0-3D38-5B55-807D-CB183E13FF26}"/>
          </ac:cxnSpMkLst>
        </pc:cxnChg>
        <pc:cxnChg chg="mod">
          <ac:chgData name="Torkashvand, Maryam" userId="36a626da-adfb-4b64-8000-55ca637b3348" providerId="ADAL" clId="{1FEE17B5-E300-4D49-9AA9-685DD26C8A00}" dt="2024-04-18T02:59:56.508" v="89" actId="1582"/>
          <ac:cxnSpMkLst>
            <pc:docMk/>
            <pc:sldMk cId="827021854" sldId="314"/>
            <ac:cxnSpMk id="26" creationId="{A7259BBB-4AD1-05CC-3A7A-0F3AAF01F4C6}"/>
          </ac:cxnSpMkLst>
        </pc:cxnChg>
        <pc:cxnChg chg="mod">
          <ac:chgData name="Torkashvand, Maryam" userId="36a626da-adfb-4b64-8000-55ca637b3348" providerId="ADAL" clId="{1FEE17B5-E300-4D49-9AA9-685DD26C8A00}" dt="2024-04-18T02:59:56.508" v="89" actId="1582"/>
          <ac:cxnSpMkLst>
            <pc:docMk/>
            <pc:sldMk cId="827021854" sldId="314"/>
            <ac:cxnSpMk id="27" creationId="{7767A2C5-E19D-BD01-A40D-311F430F2632}"/>
          </ac:cxnSpMkLst>
        </pc:cxnChg>
        <pc:cxnChg chg="mod">
          <ac:chgData name="Torkashvand, Maryam" userId="36a626da-adfb-4b64-8000-55ca637b3348" providerId="ADAL" clId="{1FEE17B5-E300-4D49-9AA9-685DD26C8A00}" dt="2024-04-18T02:59:56.508" v="89" actId="1582"/>
          <ac:cxnSpMkLst>
            <pc:docMk/>
            <pc:sldMk cId="827021854" sldId="314"/>
            <ac:cxnSpMk id="28" creationId="{A24E4282-FB29-210B-18B9-23C681A9CB1E}"/>
          </ac:cxnSpMkLst>
        </pc:cxnChg>
        <pc:cxnChg chg="mod">
          <ac:chgData name="Torkashvand, Maryam" userId="36a626da-adfb-4b64-8000-55ca637b3348" providerId="ADAL" clId="{1FEE17B5-E300-4D49-9AA9-685DD26C8A00}" dt="2024-04-18T02:59:56.508" v="89" actId="1582"/>
          <ac:cxnSpMkLst>
            <pc:docMk/>
            <pc:sldMk cId="827021854" sldId="314"/>
            <ac:cxnSpMk id="29" creationId="{1EBEBD5F-D316-BE01-0977-686C1B025F17}"/>
          </ac:cxnSpMkLst>
        </pc:cxnChg>
        <pc:cxnChg chg="mod">
          <ac:chgData name="Torkashvand, Maryam" userId="36a626da-adfb-4b64-8000-55ca637b3348" providerId="ADAL" clId="{1FEE17B5-E300-4D49-9AA9-685DD26C8A00}" dt="2024-04-18T02:59:42.473" v="88" actId="1582"/>
          <ac:cxnSpMkLst>
            <pc:docMk/>
            <pc:sldMk cId="827021854" sldId="314"/>
            <ac:cxnSpMk id="34" creationId="{D32CE235-D6A1-AD2F-4741-5A56429A76A9}"/>
          </ac:cxnSpMkLst>
        </pc:cxnChg>
        <pc:cxnChg chg="mod">
          <ac:chgData name="Torkashvand, Maryam" userId="36a626da-adfb-4b64-8000-55ca637b3348" providerId="ADAL" clId="{1FEE17B5-E300-4D49-9AA9-685DD26C8A00}" dt="2024-04-18T02:59:42.473" v="88" actId="1582"/>
          <ac:cxnSpMkLst>
            <pc:docMk/>
            <pc:sldMk cId="827021854" sldId="314"/>
            <ac:cxnSpMk id="35" creationId="{DE83CF71-D77C-B770-FD33-3F55FC7EA69B}"/>
          </ac:cxnSpMkLst>
        </pc:cxnChg>
        <pc:cxnChg chg="mod">
          <ac:chgData name="Torkashvand, Maryam" userId="36a626da-adfb-4b64-8000-55ca637b3348" providerId="ADAL" clId="{1FEE17B5-E300-4D49-9AA9-685DD26C8A00}" dt="2024-04-18T02:59:42.473" v="88" actId="1582"/>
          <ac:cxnSpMkLst>
            <pc:docMk/>
            <pc:sldMk cId="827021854" sldId="314"/>
            <ac:cxnSpMk id="36" creationId="{B0EA62E0-F095-D6B1-AC6C-E26B39F30A94}"/>
          </ac:cxnSpMkLst>
        </pc:cxnChg>
        <pc:cxnChg chg="mod">
          <ac:chgData name="Torkashvand, Maryam" userId="36a626da-adfb-4b64-8000-55ca637b3348" providerId="ADAL" clId="{1FEE17B5-E300-4D49-9AA9-685DD26C8A00}" dt="2024-04-18T02:59:42.473" v="88" actId="1582"/>
          <ac:cxnSpMkLst>
            <pc:docMk/>
            <pc:sldMk cId="827021854" sldId="314"/>
            <ac:cxnSpMk id="37" creationId="{265F61B8-A47C-0244-08A6-98C7F3ECD7FD}"/>
          </ac:cxnSpMkLst>
        </pc:cxnChg>
        <pc:cxnChg chg="mod">
          <ac:chgData name="Torkashvand, Maryam" userId="36a626da-adfb-4b64-8000-55ca637b3348" providerId="ADAL" clId="{1FEE17B5-E300-4D49-9AA9-685DD26C8A00}" dt="2024-04-18T02:59:42.473" v="88" actId="1582"/>
          <ac:cxnSpMkLst>
            <pc:docMk/>
            <pc:sldMk cId="827021854" sldId="314"/>
            <ac:cxnSpMk id="38" creationId="{00F3F916-9142-828F-17CA-1A4CDF864DAA}"/>
          </ac:cxnSpMkLst>
        </pc:cxnChg>
        <pc:cxnChg chg="mod">
          <ac:chgData name="Torkashvand, Maryam" userId="36a626da-adfb-4b64-8000-55ca637b3348" providerId="ADAL" clId="{1FEE17B5-E300-4D49-9AA9-685DD26C8A00}" dt="2024-04-18T03:00:20.390" v="90" actId="1582"/>
          <ac:cxnSpMkLst>
            <pc:docMk/>
            <pc:sldMk cId="827021854" sldId="314"/>
            <ac:cxnSpMk id="43" creationId="{889A7BB8-D9ED-C886-4349-C7B2EB48A429}"/>
          </ac:cxnSpMkLst>
        </pc:cxnChg>
        <pc:cxnChg chg="mod">
          <ac:chgData name="Torkashvand, Maryam" userId="36a626da-adfb-4b64-8000-55ca637b3348" providerId="ADAL" clId="{1FEE17B5-E300-4D49-9AA9-685DD26C8A00}" dt="2024-04-18T03:00:20.390" v="90" actId="1582"/>
          <ac:cxnSpMkLst>
            <pc:docMk/>
            <pc:sldMk cId="827021854" sldId="314"/>
            <ac:cxnSpMk id="44" creationId="{A54B4319-EE5C-4C20-9215-E6A1A4D46E3B}"/>
          </ac:cxnSpMkLst>
        </pc:cxnChg>
        <pc:cxnChg chg="mod">
          <ac:chgData name="Torkashvand, Maryam" userId="36a626da-adfb-4b64-8000-55ca637b3348" providerId="ADAL" clId="{1FEE17B5-E300-4D49-9AA9-685DD26C8A00}" dt="2024-04-18T03:00:20.390" v="90" actId="1582"/>
          <ac:cxnSpMkLst>
            <pc:docMk/>
            <pc:sldMk cId="827021854" sldId="314"/>
            <ac:cxnSpMk id="45" creationId="{49FC1493-22DF-F6E2-47D2-A38683875CEE}"/>
          </ac:cxnSpMkLst>
        </pc:cxnChg>
        <pc:cxnChg chg="mod">
          <ac:chgData name="Torkashvand, Maryam" userId="36a626da-adfb-4b64-8000-55ca637b3348" providerId="ADAL" clId="{1FEE17B5-E300-4D49-9AA9-685DD26C8A00}" dt="2024-04-18T03:00:20.390" v="90" actId="1582"/>
          <ac:cxnSpMkLst>
            <pc:docMk/>
            <pc:sldMk cId="827021854" sldId="314"/>
            <ac:cxnSpMk id="46" creationId="{5550F41F-0492-63C5-ED4A-0860BD366216}"/>
          </ac:cxnSpMkLst>
        </pc:cxnChg>
        <pc:cxnChg chg="mod">
          <ac:chgData name="Torkashvand, Maryam" userId="36a626da-adfb-4b64-8000-55ca637b3348" providerId="ADAL" clId="{1FEE17B5-E300-4D49-9AA9-685DD26C8A00}" dt="2024-04-18T03:00:20.390" v="90" actId="1582"/>
          <ac:cxnSpMkLst>
            <pc:docMk/>
            <pc:sldMk cId="827021854" sldId="314"/>
            <ac:cxnSpMk id="47" creationId="{D651426C-5304-6CD2-95C4-E89CA59D94AA}"/>
          </ac:cxnSpMkLst>
        </pc:cxnChg>
        <pc:cxnChg chg="mod">
          <ac:chgData name="Torkashvand, Maryam" userId="36a626da-adfb-4b64-8000-55ca637b3348" providerId="ADAL" clId="{1FEE17B5-E300-4D49-9AA9-685DD26C8A00}" dt="2024-04-18T03:00:20.390" v="90" actId="1582"/>
          <ac:cxnSpMkLst>
            <pc:docMk/>
            <pc:sldMk cId="827021854" sldId="314"/>
            <ac:cxnSpMk id="54" creationId="{1BCA3796-1191-7976-AA77-1DE277CFE780}"/>
          </ac:cxnSpMkLst>
        </pc:cxnChg>
        <pc:cxnChg chg="mod">
          <ac:chgData name="Torkashvand, Maryam" userId="36a626da-adfb-4b64-8000-55ca637b3348" providerId="ADAL" clId="{1FEE17B5-E300-4D49-9AA9-685DD26C8A00}" dt="2024-04-18T03:00:20.390" v="90" actId="1582"/>
          <ac:cxnSpMkLst>
            <pc:docMk/>
            <pc:sldMk cId="827021854" sldId="314"/>
            <ac:cxnSpMk id="55" creationId="{B6F0A2C9-74F8-44F0-3EBC-3CEE8E2235FF}"/>
          </ac:cxnSpMkLst>
        </pc:cxnChg>
      </pc:sldChg>
      <pc:sldChg chg="addSp delSp modSp mod">
        <pc:chgData name="Torkashvand, Maryam" userId="36a626da-adfb-4b64-8000-55ca637b3348" providerId="ADAL" clId="{1FEE17B5-E300-4D49-9AA9-685DD26C8A00}" dt="2024-04-18T05:20:40.728" v="726" actId="1076"/>
        <pc:sldMkLst>
          <pc:docMk/>
          <pc:sldMk cId="549715303" sldId="317"/>
        </pc:sldMkLst>
        <pc:spChg chg="mod">
          <ac:chgData name="Torkashvand, Maryam" userId="36a626da-adfb-4b64-8000-55ca637b3348" providerId="ADAL" clId="{1FEE17B5-E300-4D49-9AA9-685DD26C8A00}" dt="2024-04-18T05:20:09.482" v="723" actId="20577"/>
          <ac:spMkLst>
            <pc:docMk/>
            <pc:sldMk cId="549715303" sldId="317"/>
            <ac:spMk id="2" creationId="{00CB0585-B0B1-337B-4356-199DF8EEE742}"/>
          </ac:spMkLst>
        </pc:spChg>
        <pc:spChg chg="mod">
          <ac:chgData name="Torkashvand, Maryam" userId="36a626da-adfb-4b64-8000-55ca637b3348" providerId="ADAL" clId="{1FEE17B5-E300-4D49-9AA9-685DD26C8A00}" dt="2024-04-18T05:20:12.401" v="725" actId="27636"/>
          <ac:spMkLst>
            <pc:docMk/>
            <pc:sldMk cId="549715303" sldId="317"/>
            <ac:spMk id="3" creationId="{6869A9DF-D1A5-E7AB-BFCF-0C9E5463CAB4}"/>
          </ac:spMkLst>
        </pc:spChg>
        <pc:picChg chg="del">
          <ac:chgData name="Torkashvand, Maryam" userId="36a626da-adfb-4b64-8000-55ca637b3348" providerId="ADAL" clId="{1FEE17B5-E300-4D49-9AA9-685DD26C8A00}" dt="2024-04-18T05:19:13.248" v="700" actId="478"/>
          <ac:picMkLst>
            <pc:docMk/>
            <pc:sldMk cId="549715303" sldId="317"/>
            <ac:picMk id="5" creationId="{5C2E648C-A380-D120-6E5D-978B9510709E}"/>
          </ac:picMkLst>
        </pc:picChg>
        <pc:picChg chg="add mod">
          <ac:chgData name="Torkashvand, Maryam" userId="36a626da-adfb-4b64-8000-55ca637b3348" providerId="ADAL" clId="{1FEE17B5-E300-4D49-9AA9-685DD26C8A00}" dt="2024-04-18T05:20:40.728" v="726" actId="1076"/>
          <ac:picMkLst>
            <pc:docMk/>
            <pc:sldMk cId="549715303" sldId="317"/>
            <ac:picMk id="6" creationId="{9B11A92D-CF13-97EE-8817-602ADA3558FB}"/>
          </ac:picMkLst>
        </pc:picChg>
      </pc:sldChg>
      <pc:sldChg chg="addSp delSp modSp mod">
        <pc:chgData name="Torkashvand, Maryam" userId="36a626da-adfb-4b64-8000-55ca637b3348" providerId="ADAL" clId="{1FEE17B5-E300-4D49-9AA9-685DD26C8A00}" dt="2024-04-22T02:47:24.079" v="1436" actId="20577"/>
        <pc:sldMkLst>
          <pc:docMk/>
          <pc:sldMk cId="2694816573" sldId="318"/>
        </pc:sldMkLst>
        <pc:spChg chg="mod">
          <ac:chgData name="Torkashvand, Maryam" userId="36a626da-adfb-4b64-8000-55ca637b3348" providerId="ADAL" clId="{1FEE17B5-E300-4D49-9AA9-685DD26C8A00}" dt="2024-04-18T05:30:56.874" v="854" actId="20577"/>
          <ac:spMkLst>
            <pc:docMk/>
            <pc:sldMk cId="2694816573" sldId="318"/>
            <ac:spMk id="2" creationId="{188727A3-BEEE-3A64-6C20-3C7EDA45CEB8}"/>
          </ac:spMkLst>
        </pc:spChg>
        <pc:spChg chg="del">
          <ac:chgData name="Torkashvand, Maryam" userId="36a626da-adfb-4b64-8000-55ca637b3348" providerId="ADAL" clId="{1FEE17B5-E300-4D49-9AA9-685DD26C8A00}" dt="2024-04-18T05:26:45.349" v="805" actId="478"/>
          <ac:spMkLst>
            <pc:docMk/>
            <pc:sldMk cId="2694816573" sldId="318"/>
            <ac:spMk id="3" creationId="{98139BF6-21B2-B969-9991-A6D6DC1C5DB5}"/>
          </ac:spMkLst>
        </pc:spChg>
        <pc:spChg chg="add mod">
          <ac:chgData name="Torkashvand, Maryam" userId="36a626da-adfb-4b64-8000-55ca637b3348" providerId="ADAL" clId="{1FEE17B5-E300-4D49-9AA9-685DD26C8A00}" dt="2024-04-22T02:47:24.079" v="1436" actId="20577"/>
          <ac:spMkLst>
            <pc:docMk/>
            <pc:sldMk cId="2694816573" sldId="318"/>
            <ac:spMk id="9" creationId="{ACE025DE-CB71-C361-193B-CE5D196BF20E}"/>
          </ac:spMkLst>
        </pc:spChg>
        <pc:spChg chg="add del mod">
          <ac:chgData name="Torkashvand, Maryam" userId="36a626da-adfb-4b64-8000-55ca637b3348" providerId="ADAL" clId="{1FEE17B5-E300-4D49-9AA9-685DD26C8A00}" dt="2024-04-18T05:45:58.340" v="1020" actId="478"/>
          <ac:spMkLst>
            <pc:docMk/>
            <pc:sldMk cId="2694816573" sldId="318"/>
            <ac:spMk id="11" creationId="{E9CCC496-79D2-3198-E412-798782ED096A}"/>
          </ac:spMkLst>
        </pc:spChg>
        <pc:picChg chg="del">
          <ac:chgData name="Torkashvand, Maryam" userId="36a626da-adfb-4b64-8000-55ca637b3348" providerId="ADAL" clId="{1FEE17B5-E300-4D49-9AA9-685DD26C8A00}" dt="2024-04-18T05:27:09.691" v="810" actId="478"/>
          <ac:picMkLst>
            <pc:docMk/>
            <pc:sldMk cId="2694816573" sldId="318"/>
            <ac:picMk id="5" creationId="{EDA16264-C817-596E-07D4-007FF0C11EDD}"/>
          </ac:picMkLst>
        </pc:picChg>
        <pc:picChg chg="del">
          <ac:chgData name="Torkashvand, Maryam" userId="36a626da-adfb-4b64-8000-55ca637b3348" providerId="ADAL" clId="{1FEE17B5-E300-4D49-9AA9-685DD26C8A00}" dt="2024-04-18T05:27:06.764" v="808" actId="478"/>
          <ac:picMkLst>
            <pc:docMk/>
            <pc:sldMk cId="2694816573" sldId="318"/>
            <ac:picMk id="6" creationId="{93253C53-5AB9-2A27-A12F-308D75FC4694}"/>
          </ac:picMkLst>
        </pc:picChg>
        <pc:picChg chg="del">
          <ac:chgData name="Torkashvand, Maryam" userId="36a626da-adfb-4b64-8000-55ca637b3348" providerId="ADAL" clId="{1FEE17B5-E300-4D49-9AA9-685DD26C8A00}" dt="2024-04-18T05:27:08.289" v="809" actId="478"/>
          <ac:picMkLst>
            <pc:docMk/>
            <pc:sldMk cId="2694816573" sldId="318"/>
            <ac:picMk id="7" creationId="{B75E4E70-532B-E565-E85D-9CC08245110F}"/>
          </ac:picMkLst>
        </pc:picChg>
        <pc:picChg chg="add del mod">
          <ac:chgData name="Torkashvand, Maryam" userId="36a626da-adfb-4b64-8000-55ca637b3348" providerId="ADAL" clId="{1FEE17B5-E300-4D49-9AA9-685DD26C8A00}" dt="2024-04-18T05:44:09.448" v="960" actId="478"/>
          <ac:picMkLst>
            <pc:docMk/>
            <pc:sldMk cId="2694816573" sldId="318"/>
            <ac:picMk id="10" creationId="{5DAE3A51-5F87-AE45-A7CB-9FD7D2B66393}"/>
          </ac:picMkLst>
        </pc:picChg>
      </pc:sldChg>
      <pc:sldChg chg="del">
        <pc:chgData name="Torkashvand, Maryam" userId="36a626da-adfb-4b64-8000-55ca637b3348" providerId="ADAL" clId="{1FEE17B5-E300-4D49-9AA9-685DD26C8A00}" dt="2024-04-18T02:58:19.543" v="82" actId="2696"/>
        <pc:sldMkLst>
          <pc:docMk/>
          <pc:sldMk cId="1335969266" sldId="319"/>
        </pc:sldMkLst>
      </pc:sldChg>
      <pc:sldChg chg="del">
        <pc:chgData name="Torkashvand, Maryam" userId="36a626da-adfb-4b64-8000-55ca637b3348" providerId="ADAL" clId="{1FEE17B5-E300-4D49-9AA9-685DD26C8A00}" dt="2024-04-18T02:56:45.050" v="77" actId="2696"/>
        <pc:sldMkLst>
          <pc:docMk/>
          <pc:sldMk cId="197697909" sldId="320"/>
        </pc:sldMkLst>
      </pc:sldChg>
      <pc:sldChg chg="del">
        <pc:chgData name="Torkashvand, Maryam" userId="36a626da-adfb-4b64-8000-55ca637b3348" providerId="ADAL" clId="{1FEE17B5-E300-4D49-9AA9-685DD26C8A00}" dt="2024-04-18T02:58:05.921" v="81" actId="2696"/>
        <pc:sldMkLst>
          <pc:docMk/>
          <pc:sldMk cId="3893421633" sldId="321"/>
        </pc:sldMkLst>
      </pc:sldChg>
      <pc:sldChg chg="del">
        <pc:chgData name="Torkashvand, Maryam" userId="36a626da-adfb-4b64-8000-55ca637b3348" providerId="ADAL" clId="{1FEE17B5-E300-4D49-9AA9-685DD26C8A00}" dt="2024-04-18T02:56:57.099" v="78" actId="2696"/>
        <pc:sldMkLst>
          <pc:docMk/>
          <pc:sldMk cId="1585619827" sldId="322"/>
        </pc:sldMkLst>
      </pc:sldChg>
      <pc:sldChg chg="del">
        <pc:chgData name="Torkashvand, Maryam" userId="36a626da-adfb-4b64-8000-55ca637b3348" providerId="ADAL" clId="{1FEE17B5-E300-4D49-9AA9-685DD26C8A00}" dt="2024-04-18T05:38:53.882" v="886" actId="2696"/>
        <pc:sldMkLst>
          <pc:docMk/>
          <pc:sldMk cId="2235806312" sldId="330"/>
        </pc:sldMkLst>
      </pc:sldChg>
      <pc:sldChg chg="addSp delSp modSp new mod setBg modAnim">
        <pc:chgData name="Torkashvand, Maryam" userId="36a626da-adfb-4b64-8000-55ca637b3348" providerId="ADAL" clId="{1FEE17B5-E300-4D49-9AA9-685DD26C8A00}" dt="2024-04-22T02:08:15.038" v="1404"/>
        <pc:sldMkLst>
          <pc:docMk/>
          <pc:sldMk cId="1580410219" sldId="331"/>
        </pc:sldMkLst>
        <pc:spChg chg="del mod">
          <ac:chgData name="Torkashvand, Maryam" userId="36a626da-adfb-4b64-8000-55ca637b3348" providerId="ADAL" clId="{1FEE17B5-E300-4D49-9AA9-685DD26C8A00}" dt="2024-04-18T02:44:09.924" v="43" actId="478"/>
          <ac:spMkLst>
            <pc:docMk/>
            <pc:sldMk cId="1580410219" sldId="331"/>
            <ac:spMk id="2" creationId="{C41B6E87-0062-A8B4-AA93-A5D3FDF5D3E4}"/>
          </ac:spMkLst>
        </pc:spChg>
        <pc:spChg chg="del">
          <ac:chgData name="Torkashvand, Maryam" userId="36a626da-adfb-4b64-8000-55ca637b3348" providerId="ADAL" clId="{1FEE17B5-E300-4D49-9AA9-685DD26C8A00}" dt="2024-04-17T21:36:29.315" v="1"/>
          <ac:spMkLst>
            <pc:docMk/>
            <pc:sldMk cId="1580410219" sldId="331"/>
            <ac:spMk id="3" creationId="{6A93423F-57B9-C227-C5AD-DB36BC200381}"/>
          </ac:spMkLst>
        </pc:spChg>
        <pc:spChg chg="add mod">
          <ac:chgData name="Torkashvand, Maryam" userId="36a626da-adfb-4b64-8000-55ca637b3348" providerId="ADAL" clId="{1FEE17B5-E300-4D49-9AA9-685DD26C8A00}" dt="2024-04-22T02:07:50.085" v="1402" actId="1036"/>
          <ac:spMkLst>
            <pc:docMk/>
            <pc:sldMk cId="1580410219" sldId="331"/>
            <ac:spMk id="3" creationId="{84A0E47B-F331-8FCA-D8A4-8DA226311B87}"/>
          </ac:spMkLst>
        </pc:spChg>
        <pc:spChg chg="add del mod">
          <ac:chgData name="Torkashvand, Maryam" userId="36a626da-adfb-4b64-8000-55ca637b3348" providerId="ADAL" clId="{1FEE17B5-E300-4D49-9AA9-685DD26C8A00}" dt="2024-04-17T21:41:19.924" v="37" actId="478"/>
          <ac:spMkLst>
            <pc:docMk/>
            <pc:sldMk cId="1580410219" sldId="331"/>
            <ac:spMk id="13" creationId="{FA25E71A-DFC1-7CF7-66C9-DB5DDF33FBF8}"/>
          </ac:spMkLst>
        </pc:spChg>
        <pc:spChg chg="add del">
          <ac:chgData name="Torkashvand, Maryam" userId="36a626da-adfb-4b64-8000-55ca637b3348" providerId="ADAL" clId="{1FEE17B5-E300-4D49-9AA9-685DD26C8A00}" dt="2024-04-17T21:41:23.523" v="38" actId="26606"/>
          <ac:spMkLst>
            <pc:docMk/>
            <pc:sldMk cId="1580410219" sldId="331"/>
            <ac:spMk id="14" creationId="{70155189-D96C-4527-B0EC-654B946BE615}"/>
          </ac:spMkLst>
        </pc:spChg>
        <pc:spChg chg="add mod">
          <ac:chgData name="Torkashvand, Maryam" userId="36a626da-adfb-4b64-8000-55ca637b3348" providerId="ADAL" clId="{1FEE17B5-E300-4D49-9AA9-685DD26C8A00}" dt="2024-04-18T02:44:06.777" v="42"/>
          <ac:spMkLst>
            <pc:docMk/>
            <pc:sldMk cId="1580410219" sldId="331"/>
            <ac:spMk id="15" creationId="{A8485D74-5911-3DEB-E588-DCDCF93E8134}"/>
          </ac:spMkLst>
        </pc:spChg>
        <pc:spChg chg="add del mod">
          <ac:chgData name="Torkashvand, Maryam" userId="36a626da-adfb-4b64-8000-55ca637b3348" providerId="ADAL" clId="{1FEE17B5-E300-4D49-9AA9-685DD26C8A00}" dt="2024-04-18T02:44:15.533" v="45" actId="478"/>
          <ac:spMkLst>
            <pc:docMk/>
            <pc:sldMk cId="1580410219" sldId="331"/>
            <ac:spMk id="17" creationId="{BCB78985-CDCA-00A0-EFDD-ECB15A91E2C4}"/>
          </ac:spMkLst>
        </pc:spChg>
        <pc:spChg chg="add mod">
          <ac:chgData name="Torkashvand, Maryam" userId="36a626da-adfb-4b64-8000-55ca637b3348" providerId="ADAL" clId="{1FEE17B5-E300-4D49-9AA9-685DD26C8A00}" dt="2024-04-18T02:54:37.424" v="70" actId="1076"/>
          <ac:spMkLst>
            <pc:docMk/>
            <pc:sldMk cId="1580410219" sldId="331"/>
            <ac:spMk id="18" creationId="{BA034BBC-165C-AFA8-9FC9-039A264C1FD1}"/>
          </ac:spMkLst>
        </pc:spChg>
        <pc:spChg chg="add">
          <ac:chgData name="Torkashvand, Maryam" userId="36a626da-adfb-4b64-8000-55ca637b3348" providerId="ADAL" clId="{1FEE17B5-E300-4D49-9AA9-685DD26C8A00}" dt="2024-04-17T21:41:23.523" v="38" actId="26606"/>
          <ac:spMkLst>
            <pc:docMk/>
            <pc:sldMk cId="1580410219" sldId="331"/>
            <ac:spMk id="19" creationId="{99ED5833-B85B-4103-8A3B-CAB0308E6C15}"/>
          </ac:spMkLst>
        </pc:spChg>
        <pc:spChg chg="add mod">
          <ac:chgData name="Torkashvand, Maryam" userId="36a626da-adfb-4b64-8000-55ca637b3348" providerId="ADAL" clId="{1FEE17B5-E300-4D49-9AA9-685DD26C8A00}" dt="2024-04-18T02:54:31.171" v="69" actId="20577"/>
          <ac:spMkLst>
            <pc:docMk/>
            <pc:sldMk cId="1580410219" sldId="331"/>
            <ac:spMk id="21" creationId="{50CE9CC2-4BFC-9E31-C6FF-E7F4C47F412F}"/>
          </ac:spMkLst>
        </pc:spChg>
        <pc:picChg chg="add del mod">
          <ac:chgData name="Torkashvand, Maryam" userId="36a626da-adfb-4b64-8000-55ca637b3348" providerId="ADAL" clId="{1FEE17B5-E300-4D49-9AA9-685DD26C8A00}" dt="2024-04-17T21:41:06.203" v="35" actId="478"/>
          <ac:picMkLst>
            <pc:docMk/>
            <pc:sldMk cId="1580410219" sldId="331"/>
            <ac:picMk id="5" creationId="{78A2B3DF-9C67-5F75-7D6C-3555C77537A4}"/>
          </ac:picMkLst>
        </pc:picChg>
        <pc:picChg chg="add del mod ord">
          <ac:chgData name="Torkashvand, Maryam" userId="36a626da-adfb-4b64-8000-55ca637b3348" providerId="ADAL" clId="{1FEE17B5-E300-4D49-9AA9-685DD26C8A00}" dt="2024-04-17T21:38:03.479" v="24" actId="478"/>
          <ac:picMkLst>
            <pc:docMk/>
            <pc:sldMk cId="1580410219" sldId="331"/>
            <ac:picMk id="7" creationId="{14775B1A-9609-4548-4865-437723100AFA}"/>
          </ac:picMkLst>
        </pc:picChg>
        <pc:picChg chg="add mod ord">
          <ac:chgData name="Torkashvand, Maryam" userId="36a626da-adfb-4b64-8000-55ca637b3348" providerId="ADAL" clId="{1FEE17B5-E300-4D49-9AA9-685DD26C8A00}" dt="2024-04-18T02:54:44.271" v="72" actId="1076"/>
          <ac:picMkLst>
            <pc:docMk/>
            <pc:sldMk cId="1580410219" sldId="331"/>
            <ac:picMk id="9" creationId="{0B27822C-A98B-E7C8-3EFD-1F1505EADF78}"/>
          </ac:picMkLst>
        </pc:picChg>
        <pc:picChg chg="add mod modCrop">
          <ac:chgData name="Torkashvand, Maryam" userId="36a626da-adfb-4b64-8000-55ca637b3348" providerId="ADAL" clId="{1FEE17B5-E300-4D49-9AA9-685DD26C8A00}" dt="2024-04-18T02:54:41.809" v="71" actId="1076"/>
          <ac:picMkLst>
            <pc:docMk/>
            <pc:sldMk cId="1580410219" sldId="331"/>
            <ac:picMk id="11" creationId="{D06B7591-8B96-8606-BE0E-97DA149E1655}"/>
          </ac:picMkLst>
        </pc:picChg>
      </pc:sldChg>
      <pc:sldChg chg="addSp delSp modSp new mod setBg">
        <pc:chgData name="Torkashvand, Maryam" userId="36a626da-adfb-4b64-8000-55ca637b3348" providerId="ADAL" clId="{1FEE17B5-E300-4D49-9AA9-685DD26C8A00}" dt="2024-04-18T05:26:35.023" v="804" actId="20577"/>
        <pc:sldMkLst>
          <pc:docMk/>
          <pc:sldMk cId="1153650354" sldId="332"/>
        </pc:sldMkLst>
        <pc:spChg chg="del mod">
          <ac:chgData name="Torkashvand, Maryam" userId="36a626da-adfb-4b64-8000-55ca637b3348" providerId="ADAL" clId="{1FEE17B5-E300-4D49-9AA9-685DD26C8A00}" dt="2024-04-18T05:11:15.897" v="668" actId="478"/>
          <ac:spMkLst>
            <pc:docMk/>
            <pc:sldMk cId="1153650354" sldId="332"/>
            <ac:spMk id="2" creationId="{04316036-6BAD-D74F-D0C4-B5645437E691}"/>
          </ac:spMkLst>
        </pc:spChg>
        <pc:spChg chg="mod ord">
          <ac:chgData name="Torkashvand, Maryam" userId="36a626da-adfb-4b64-8000-55ca637b3348" providerId="ADAL" clId="{1FEE17B5-E300-4D49-9AA9-685DD26C8A00}" dt="2024-04-18T05:26:35.023" v="804" actId="20577"/>
          <ac:spMkLst>
            <pc:docMk/>
            <pc:sldMk cId="1153650354" sldId="332"/>
            <ac:spMk id="3" creationId="{83BEC1B9-0CC8-AF79-6702-8550639CBCEE}"/>
          </ac:spMkLst>
        </pc:spChg>
        <pc:spChg chg="add del mod">
          <ac:chgData name="Torkashvand, Maryam" userId="36a626da-adfb-4b64-8000-55ca637b3348" providerId="ADAL" clId="{1FEE17B5-E300-4D49-9AA9-685DD26C8A00}" dt="2024-04-18T05:11:20.158" v="670"/>
          <ac:spMkLst>
            <pc:docMk/>
            <pc:sldMk cId="1153650354" sldId="332"/>
            <ac:spMk id="5" creationId="{476F525B-3816-D25F-3E95-5389D36BE16B}"/>
          </ac:spMkLst>
        </pc:spChg>
        <pc:spChg chg="add mod">
          <ac:chgData name="Torkashvand, Maryam" userId="36a626da-adfb-4b64-8000-55ca637b3348" providerId="ADAL" clId="{1FEE17B5-E300-4D49-9AA9-685DD26C8A00}" dt="2024-04-18T05:25:11.708" v="787" actId="26606"/>
          <ac:spMkLst>
            <pc:docMk/>
            <pc:sldMk cId="1153650354" sldId="332"/>
            <ac:spMk id="6" creationId="{140ED2C3-E03C-52B4-1B40-088ACE9A0714}"/>
          </ac:spMkLst>
        </pc:spChg>
        <pc:spChg chg="add del">
          <ac:chgData name="Torkashvand, Maryam" userId="36a626da-adfb-4b64-8000-55ca637b3348" providerId="ADAL" clId="{1FEE17B5-E300-4D49-9AA9-685DD26C8A00}" dt="2024-04-18T05:24:18.483" v="779" actId="22"/>
          <ac:spMkLst>
            <pc:docMk/>
            <pc:sldMk cId="1153650354" sldId="332"/>
            <ac:spMk id="8" creationId="{670C1B84-1E96-E5E6-37C5-CAD02E6E4C50}"/>
          </ac:spMkLst>
        </pc:spChg>
        <pc:spChg chg="add del">
          <ac:chgData name="Torkashvand, Maryam" userId="36a626da-adfb-4b64-8000-55ca637b3348" providerId="ADAL" clId="{1FEE17B5-E300-4D49-9AA9-685DD26C8A00}" dt="2024-04-18T05:25:11.708" v="787" actId="26606"/>
          <ac:spMkLst>
            <pc:docMk/>
            <pc:sldMk cId="1153650354" sldId="332"/>
            <ac:spMk id="14" creationId="{9427AF5F-9A0E-42B7-A252-FD64C9885F9C}"/>
          </ac:spMkLst>
        </pc:spChg>
        <pc:picChg chg="add mod">
          <ac:chgData name="Torkashvand, Maryam" userId="36a626da-adfb-4b64-8000-55ca637b3348" providerId="ADAL" clId="{1FEE17B5-E300-4D49-9AA9-685DD26C8A00}" dt="2024-04-18T05:25:32.396" v="796" actId="1076"/>
          <ac:picMkLst>
            <pc:docMk/>
            <pc:sldMk cId="1153650354" sldId="332"/>
            <ac:picMk id="9" creationId="{0B673869-D967-74D9-950C-AD019F272D89}"/>
          </ac:picMkLst>
        </pc:picChg>
        <pc:picChg chg="add mod">
          <ac:chgData name="Torkashvand, Maryam" userId="36a626da-adfb-4b64-8000-55ca637b3348" providerId="ADAL" clId="{1FEE17B5-E300-4D49-9AA9-685DD26C8A00}" dt="2024-04-18T05:26:12.488" v="802"/>
          <ac:picMkLst>
            <pc:docMk/>
            <pc:sldMk cId="1153650354" sldId="332"/>
            <ac:picMk id="10" creationId="{E68E22EC-65F0-6320-AF82-C606A3184475}"/>
          </ac:picMkLst>
        </pc:picChg>
      </pc:sldChg>
      <pc:sldChg chg="new del">
        <pc:chgData name="Torkashvand, Maryam" userId="36a626da-adfb-4b64-8000-55ca637b3348" providerId="ADAL" clId="{1FEE17B5-E300-4D49-9AA9-685DD26C8A00}" dt="2024-04-18T04:08:03.898" v="104" actId="2696"/>
        <pc:sldMkLst>
          <pc:docMk/>
          <pc:sldMk cId="1175158180" sldId="333"/>
        </pc:sldMkLst>
      </pc:sldChg>
      <pc:sldChg chg="add">
        <pc:chgData name="Torkashvand, Maryam" userId="36a626da-adfb-4b64-8000-55ca637b3348" providerId="ADAL" clId="{1FEE17B5-E300-4D49-9AA9-685DD26C8A00}" dt="2024-04-18T04:08:08.289" v="105" actId="2890"/>
        <pc:sldMkLst>
          <pc:docMk/>
          <pc:sldMk cId="3834859140" sldId="333"/>
        </pc:sldMkLst>
      </pc:sldChg>
      <pc:sldChg chg="addSp delSp modSp add mod ord setBg setClrOvrMap">
        <pc:chgData name="Torkashvand, Maryam" userId="36a626da-adfb-4b64-8000-55ca637b3348" providerId="ADAL" clId="{1FEE17B5-E300-4D49-9AA9-685DD26C8A00}" dt="2024-04-18T05:55:59.220" v="1326" actId="478"/>
        <pc:sldMkLst>
          <pc:docMk/>
          <pc:sldMk cId="2902768986" sldId="334"/>
        </pc:sldMkLst>
        <pc:spChg chg="mod">
          <ac:chgData name="Torkashvand, Maryam" userId="36a626da-adfb-4b64-8000-55ca637b3348" providerId="ADAL" clId="{1FEE17B5-E300-4D49-9AA9-685DD26C8A00}" dt="2024-04-18T05:54:48.626" v="1300" actId="1035"/>
          <ac:spMkLst>
            <pc:docMk/>
            <pc:sldMk cId="2902768986" sldId="334"/>
            <ac:spMk id="2" creationId="{783C4732-76C6-0642-AD05-D02147D67472}"/>
          </ac:spMkLst>
        </pc:spChg>
        <pc:spChg chg="del">
          <ac:chgData name="Torkashvand, Maryam" userId="36a626da-adfb-4b64-8000-55ca637b3348" providerId="ADAL" clId="{1FEE17B5-E300-4D49-9AA9-685DD26C8A00}" dt="2024-04-18T04:09:17.034" v="161" actId="478"/>
          <ac:spMkLst>
            <pc:docMk/>
            <pc:sldMk cId="2902768986" sldId="334"/>
            <ac:spMk id="3" creationId="{77B05195-7047-6333-95A3-6B5FAFD46811}"/>
          </ac:spMkLst>
        </pc:spChg>
        <pc:spChg chg="mod ord">
          <ac:chgData name="Torkashvand, Maryam" userId="36a626da-adfb-4b64-8000-55ca637b3348" providerId="ADAL" clId="{1FEE17B5-E300-4D49-9AA9-685DD26C8A00}" dt="2024-04-18T04:14:36.470" v="214" actId="26606"/>
          <ac:spMkLst>
            <pc:docMk/>
            <pc:sldMk cId="2902768986" sldId="334"/>
            <ac:spMk id="4" creationId="{229C62FB-C0CC-C89D-B91C-3E0A5E576681}"/>
          </ac:spMkLst>
        </pc:spChg>
        <pc:spChg chg="add del mod ord">
          <ac:chgData name="Torkashvand, Maryam" userId="36a626da-adfb-4b64-8000-55ca637b3348" providerId="ADAL" clId="{1FEE17B5-E300-4D49-9AA9-685DD26C8A00}" dt="2024-04-18T04:13:02.028" v="190" actId="478"/>
          <ac:spMkLst>
            <pc:docMk/>
            <pc:sldMk cId="2902768986" sldId="334"/>
            <ac:spMk id="6" creationId="{53292AD1-9AA8-A23C-C291-F72713CDDAA6}"/>
          </ac:spMkLst>
        </pc:spChg>
        <pc:spChg chg="add del">
          <ac:chgData name="Torkashvand, Maryam" userId="36a626da-adfb-4b64-8000-55ca637b3348" providerId="ADAL" clId="{1FEE17B5-E300-4D49-9AA9-685DD26C8A00}" dt="2024-04-18T04:14:34.001" v="212" actId="26606"/>
          <ac:spMkLst>
            <pc:docMk/>
            <pc:sldMk cId="2902768986" sldId="334"/>
            <ac:spMk id="13" creationId="{665DBBEF-238B-476B-96AB-8AAC3224ECEA}"/>
          </ac:spMkLst>
        </pc:spChg>
        <pc:spChg chg="add del">
          <ac:chgData name="Torkashvand, Maryam" userId="36a626da-adfb-4b64-8000-55ca637b3348" providerId="ADAL" clId="{1FEE17B5-E300-4D49-9AA9-685DD26C8A00}" dt="2024-04-18T04:14:34.001" v="212" actId="26606"/>
          <ac:spMkLst>
            <pc:docMk/>
            <pc:sldMk cId="2902768986" sldId="334"/>
            <ac:spMk id="15" creationId="{3FCFB1DE-0B7E-48CC-BA90-B2AB0889F9D6}"/>
          </ac:spMkLst>
        </pc:spChg>
        <pc:spChg chg="add del">
          <ac:chgData name="Torkashvand, Maryam" userId="36a626da-adfb-4b64-8000-55ca637b3348" providerId="ADAL" clId="{1FEE17B5-E300-4D49-9AA9-685DD26C8A00}" dt="2024-04-18T04:14:36.470" v="214" actId="26606"/>
          <ac:spMkLst>
            <pc:docMk/>
            <pc:sldMk cId="2902768986" sldId="334"/>
            <ac:spMk id="19" creationId="{53F29798-D584-4792-9B62-3F5F5C36D619}"/>
          </ac:spMkLst>
        </pc:spChg>
        <pc:spChg chg="add del mod">
          <ac:chgData name="Torkashvand, Maryam" userId="36a626da-adfb-4b64-8000-55ca637b3348" providerId="ADAL" clId="{1FEE17B5-E300-4D49-9AA9-685DD26C8A00}" dt="2024-04-18T05:55:59.220" v="1326" actId="478"/>
          <ac:spMkLst>
            <pc:docMk/>
            <pc:sldMk cId="2902768986" sldId="334"/>
            <ac:spMk id="20" creationId="{F057B3A3-3D2A-EA53-6DC5-9E74608BAF43}"/>
          </ac:spMkLst>
        </pc:spChg>
        <pc:spChg chg="add mod">
          <ac:chgData name="Torkashvand, Maryam" userId="36a626da-adfb-4b64-8000-55ca637b3348" providerId="ADAL" clId="{1FEE17B5-E300-4D49-9AA9-685DD26C8A00}" dt="2024-04-18T05:55:59.220" v="1326" actId="478"/>
          <ac:spMkLst>
            <pc:docMk/>
            <pc:sldMk cId="2902768986" sldId="334"/>
            <ac:spMk id="22" creationId="{B308DE61-E6AE-3EFF-FEC6-0CD256B50D85}"/>
          </ac:spMkLst>
        </pc:spChg>
        <pc:spChg chg="add del">
          <ac:chgData name="Torkashvand, Maryam" userId="36a626da-adfb-4b64-8000-55ca637b3348" providerId="ADAL" clId="{1FEE17B5-E300-4D49-9AA9-685DD26C8A00}" dt="2024-04-18T04:12:32.551" v="181" actId="26606"/>
          <ac:spMkLst>
            <pc:docMk/>
            <pc:sldMk cId="2902768986" sldId="334"/>
            <ac:spMk id="23" creationId="{7BC0F8B1-F985-469B-8332-13DBC7665557}"/>
          </ac:spMkLst>
        </pc:spChg>
        <pc:spChg chg="add del">
          <ac:chgData name="Torkashvand, Maryam" userId="36a626da-adfb-4b64-8000-55ca637b3348" providerId="ADAL" clId="{1FEE17B5-E300-4D49-9AA9-685DD26C8A00}" dt="2024-04-18T04:12:32.551" v="181" actId="26606"/>
          <ac:spMkLst>
            <pc:docMk/>
            <pc:sldMk cId="2902768986" sldId="334"/>
            <ac:spMk id="25" creationId="{89D15953-1642-4DD6-AD9E-01AA19247FF6}"/>
          </ac:spMkLst>
        </pc:spChg>
        <pc:spChg chg="add del">
          <ac:chgData name="Torkashvand, Maryam" userId="36a626da-adfb-4b64-8000-55ca637b3348" providerId="ADAL" clId="{1FEE17B5-E300-4D49-9AA9-685DD26C8A00}" dt="2024-04-18T04:12:32.551" v="181" actId="26606"/>
          <ac:spMkLst>
            <pc:docMk/>
            <pc:sldMk cId="2902768986" sldId="334"/>
            <ac:spMk id="27" creationId="{FBF3780C-749F-4B50-9E1D-F2B1F6DBB7DD}"/>
          </ac:spMkLst>
        </pc:spChg>
        <pc:spChg chg="add del">
          <ac:chgData name="Torkashvand, Maryam" userId="36a626da-adfb-4b64-8000-55ca637b3348" providerId="ADAL" clId="{1FEE17B5-E300-4D49-9AA9-685DD26C8A00}" dt="2024-04-18T04:12:34.188" v="183" actId="26606"/>
          <ac:spMkLst>
            <pc:docMk/>
            <pc:sldMk cId="2902768986" sldId="334"/>
            <ac:spMk id="29" creationId="{4513F69C-3D6D-4E72-9289-5BC3584D6D3B}"/>
          </ac:spMkLst>
        </pc:spChg>
        <pc:spChg chg="add del">
          <ac:chgData name="Torkashvand, Maryam" userId="36a626da-adfb-4b64-8000-55ca637b3348" providerId="ADAL" clId="{1FEE17B5-E300-4D49-9AA9-685DD26C8A00}" dt="2024-04-18T04:12:38.352" v="185" actId="26606"/>
          <ac:spMkLst>
            <pc:docMk/>
            <pc:sldMk cId="2902768986" sldId="334"/>
            <ac:spMk id="32" creationId="{08D97BCC-370B-4538-9D62-136AC63434E5}"/>
          </ac:spMkLst>
        </pc:spChg>
        <pc:spChg chg="add del">
          <ac:chgData name="Torkashvand, Maryam" userId="36a626da-adfb-4b64-8000-55ca637b3348" providerId="ADAL" clId="{1FEE17B5-E300-4D49-9AA9-685DD26C8A00}" dt="2024-04-18T04:12:38.352" v="185" actId="26606"/>
          <ac:spMkLst>
            <pc:docMk/>
            <pc:sldMk cId="2902768986" sldId="334"/>
            <ac:spMk id="33" creationId="{AC1BA173-64A6-4ACF-A849-F0194E82D66F}"/>
          </ac:spMkLst>
        </pc:spChg>
        <pc:spChg chg="add del">
          <ac:chgData name="Torkashvand, Maryam" userId="36a626da-adfb-4b64-8000-55ca637b3348" providerId="ADAL" clId="{1FEE17B5-E300-4D49-9AA9-685DD26C8A00}" dt="2024-04-18T04:12:38.352" v="185" actId="26606"/>
          <ac:spMkLst>
            <pc:docMk/>
            <pc:sldMk cId="2902768986" sldId="334"/>
            <ac:spMk id="34" creationId="{5DA699A9-471A-451C-8D64-4BBFBB790D0C}"/>
          </ac:spMkLst>
        </pc:spChg>
        <pc:spChg chg="add del">
          <ac:chgData name="Torkashvand, Maryam" userId="36a626da-adfb-4b64-8000-55ca637b3348" providerId="ADAL" clId="{1FEE17B5-E300-4D49-9AA9-685DD26C8A00}" dt="2024-04-18T04:12:38.352" v="185" actId="26606"/>
          <ac:spMkLst>
            <pc:docMk/>
            <pc:sldMk cId="2902768986" sldId="334"/>
            <ac:spMk id="35" creationId="{4FF79B19-2390-46F4-BD3F-E2F55F6E149F}"/>
          </ac:spMkLst>
        </pc:spChg>
        <pc:spChg chg="add del">
          <ac:chgData name="Torkashvand, Maryam" userId="36a626da-adfb-4b64-8000-55ca637b3348" providerId="ADAL" clId="{1FEE17B5-E300-4D49-9AA9-685DD26C8A00}" dt="2024-04-18T04:12:57.085" v="189" actId="26606"/>
          <ac:spMkLst>
            <pc:docMk/>
            <pc:sldMk cId="2902768986" sldId="334"/>
            <ac:spMk id="37" creationId="{AB902CB9-C7DC-4673-B7D5-F22DCF0EC54E}"/>
          </ac:spMkLst>
        </pc:spChg>
        <pc:picChg chg="add mod ord">
          <ac:chgData name="Torkashvand, Maryam" userId="36a626da-adfb-4b64-8000-55ca637b3348" providerId="ADAL" clId="{1FEE17B5-E300-4D49-9AA9-685DD26C8A00}" dt="2024-04-18T04:14:36.470" v="214" actId="26606"/>
          <ac:picMkLst>
            <pc:docMk/>
            <pc:sldMk cId="2902768986" sldId="334"/>
            <ac:picMk id="8" creationId="{0F5F749F-4E8B-7E77-AB08-9B69F1489C5D}"/>
          </ac:picMkLst>
        </pc:picChg>
        <pc:picChg chg="add del mod">
          <ac:chgData name="Torkashvand, Maryam" userId="36a626da-adfb-4b64-8000-55ca637b3348" providerId="ADAL" clId="{1FEE17B5-E300-4D49-9AA9-685DD26C8A00}" dt="2024-04-18T04:09:53.794" v="167" actId="478"/>
          <ac:picMkLst>
            <pc:docMk/>
            <pc:sldMk cId="2902768986" sldId="334"/>
            <ac:picMk id="10" creationId="{93BE167F-33C4-E87B-9CF7-9EBED1774E90}"/>
          </ac:picMkLst>
        </pc:picChg>
        <pc:picChg chg="add del mod">
          <ac:chgData name="Torkashvand, Maryam" userId="36a626da-adfb-4b64-8000-55ca637b3348" providerId="ADAL" clId="{1FEE17B5-E300-4D49-9AA9-685DD26C8A00}" dt="2024-04-18T04:10:05.374" v="171" actId="478"/>
          <ac:picMkLst>
            <pc:docMk/>
            <pc:sldMk cId="2902768986" sldId="334"/>
            <ac:picMk id="12" creationId="{25A237E4-5D87-1086-1DDA-EF229070964F}"/>
          </ac:picMkLst>
        </pc:picChg>
        <pc:picChg chg="add del mod">
          <ac:chgData name="Torkashvand, Maryam" userId="36a626da-adfb-4b64-8000-55ca637b3348" providerId="ADAL" clId="{1FEE17B5-E300-4D49-9AA9-685DD26C8A00}" dt="2024-04-18T04:13:53.028" v="202" actId="478"/>
          <ac:picMkLst>
            <pc:docMk/>
            <pc:sldMk cId="2902768986" sldId="334"/>
            <ac:picMk id="14" creationId="{C02D8287-39C6-9A99-DB2B-0AD3446176E8}"/>
          </ac:picMkLst>
        </pc:picChg>
        <pc:picChg chg="add del mod ord">
          <ac:chgData name="Torkashvand, Maryam" userId="36a626da-adfb-4b64-8000-55ca637b3348" providerId="ADAL" clId="{1FEE17B5-E300-4D49-9AA9-685DD26C8A00}" dt="2024-04-18T04:13:54.595" v="203" actId="478"/>
          <ac:picMkLst>
            <pc:docMk/>
            <pc:sldMk cId="2902768986" sldId="334"/>
            <ac:picMk id="16" creationId="{D606F409-8ACD-CC9B-A054-5B6970B209D7}"/>
          </ac:picMkLst>
        </pc:picChg>
        <pc:picChg chg="add del mod">
          <ac:chgData name="Torkashvand, Maryam" userId="36a626da-adfb-4b64-8000-55ca637b3348" providerId="ADAL" clId="{1FEE17B5-E300-4D49-9AA9-685DD26C8A00}" dt="2024-04-18T04:13:55.922" v="204" actId="478"/>
          <ac:picMkLst>
            <pc:docMk/>
            <pc:sldMk cId="2902768986" sldId="334"/>
            <ac:picMk id="17" creationId="{7F4A149F-FF22-CC81-7C08-5079EFA50099}"/>
          </ac:picMkLst>
        </pc:picChg>
        <pc:picChg chg="add del mod ord">
          <ac:chgData name="Torkashvand, Maryam" userId="36a626da-adfb-4b64-8000-55ca637b3348" providerId="ADAL" clId="{1FEE17B5-E300-4D49-9AA9-685DD26C8A00}" dt="2024-04-18T04:14:04.041" v="205" actId="478"/>
          <ac:picMkLst>
            <pc:docMk/>
            <pc:sldMk cId="2902768986" sldId="334"/>
            <ac:picMk id="18" creationId="{8586451A-A074-DA27-F8F6-5776C295D788}"/>
          </ac:picMkLst>
        </pc:picChg>
        <pc:cxnChg chg="add del">
          <ac:chgData name="Torkashvand, Maryam" userId="36a626da-adfb-4b64-8000-55ca637b3348" providerId="ADAL" clId="{1FEE17B5-E300-4D49-9AA9-685DD26C8A00}" dt="2024-04-18T04:12:38.352" v="185" actId="26606"/>
          <ac:cxnSpMkLst>
            <pc:docMk/>
            <pc:sldMk cId="2902768986" sldId="334"/>
            <ac:cxnSpMk id="31" creationId="{92D7380E-05F8-4B98-9D58-B34C09FC66B3}"/>
          </ac:cxnSpMkLst>
        </pc:cxnChg>
      </pc:sldChg>
      <pc:sldChg chg="new del ord">
        <pc:chgData name="Torkashvand, Maryam" userId="36a626da-adfb-4b64-8000-55ca637b3348" providerId="ADAL" clId="{1FEE17B5-E300-4D49-9AA9-685DD26C8A00}" dt="2024-04-18T04:08:49.044" v="120" actId="2696"/>
        <pc:sldMkLst>
          <pc:docMk/>
          <pc:sldMk cId="4155850637" sldId="334"/>
        </pc:sldMkLst>
      </pc:sldChg>
      <pc:sldChg chg="addSp delSp modSp add mod ord">
        <pc:chgData name="Torkashvand, Maryam" userId="36a626da-adfb-4b64-8000-55ca637b3348" providerId="ADAL" clId="{1FEE17B5-E300-4D49-9AA9-685DD26C8A00}" dt="2024-04-18T05:57:29.851" v="1385" actId="20577"/>
        <pc:sldMkLst>
          <pc:docMk/>
          <pc:sldMk cId="4206112001" sldId="335"/>
        </pc:sldMkLst>
        <pc:spChg chg="add mod">
          <ac:chgData name="Torkashvand, Maryam" userId="36a626da-adfb-4b64-8000-55ca637b3348" providerId="ADAL" clId="{1FEE17B5-E300-4D49-9AA9-685DD26C8A00}" dt="2024-04-18T05:57:29.851" v="1385" actId="20577"/>
          <ac:spMkLst>
            <pc:docMk/>
            <pc:sldMk cId="4206112001" sldId="335"/>
            <ac:spMk id="3" creationId="{CB321429-FD16-E359-137A-8AC0E9CA91D7}"/>
          </ac:spMkLst>
        </pc:spChg>
        <pc:picChg chg="del">
          <ac:chgData name="Torkashvand, Maryam" userId="36a626da-adfb-4b64-8000-55ca637b3348" providerId="ADAL" clId="{1FEE17B5-E300-4D49-9AA9-685DD26C8A00}" dt="2024-04-18T04:15:29.166" v="228" actId="478"/>
          <ac:picMkLst>
            <pc:docMk/>
            <pc:sldMk cId="4206112001" sldId="335"/>
            <ac:picMk id="8" creationId="{41F85C40-6A61-CC91-6660-90BB30E4B3AB}"/>
          </ac:picMkLst>
        </pc:picChg>
        <pc:picChg chg="mod">
          <ac:chgData name="Torkashvand, Maryam" userId="36a626da-adfb-4b64-8000-55ca637b3348" providerId="ADAL" clId="{1FEE17B5-E300-4D49-9AA9-685DD26C8A00}" dt="2024-04-18T04:16:00.934" v="241" actId="1076"/>
          <ac:picMkLst>
            <pc:docMk/>
            <pc:sldMk cId="4206112001" sldId="335"/>
            <ac:picMk id="14" creationId="{C754DA86-A4C5-51CD-EF56-A35B5BA0A3BF}"/>
          </ac:picMkLst>
        </pc:picChg>
        <pc:picChg chg="del mod">
          <ac:chgData name="Torkashvand, Maryam" userId="36a626da-adfb-4b64-8000-55ca637b3348" providerId="ADAL" clId="{1FEE17B5-E300-4D49-9AA9-685DD26C8A00}" dt="2024-04-18T04:15:48.216" v="235" actId="478"/>
          <ac:picMkLst>
            <pc:docMk/>
            <pc:sldMk cId="4206112001" sldId="335"/>
            <ac:picMk id="16" creationId="{ACA951AC-EE68-24A0-A840-B81A83359611}"/>
          </ac:picMkLst>
        </pc:picChg>
        <pc:picChg chg="del">
          <ac:chgData name="Torkashvand, Maryam" userId="36a626da-adfb-4b64-8000-55ca637b3348" providerId="ADAL" clId="{1FEE17B5-E300-4D49-9AA9-685DD26C8A00}" dt="2024-04-18T04:15:30.592" v="229" actId="478"/>
          <ac:picMkLst>
            <pc:docMk/>
            <pc:sldMk cId="4206112001" sldId="335"/>
            <ac:picMk id="17" creationId="{5BD1A08A-2E28-819D-13A6-B797CB904982}"/>
          </ac:picMkLst>
        </pc:picChg>
        <pc:picChg chg="del">
          <ac:chgData name="Torkashvand, Maryam" userId="36a626da-adfb-4b64-8000-55ca637b3348" providerId="ADAL" clId="{1FEE17B5-E300-4D49-9AA9-685DD26C8A00}" dt="2024-04-18T04:15:26.407" v="227" actId="478"/>
          <ac:picMkLst>
            <pc:docMk/>
            <pc:sldMk cId="4206112001" sldId="335"/>
            <ac:picMk id="18" creationId="{58F561DB-C96F-3620-44ED-8F216D3EE91D}"/>
          </ac:picMkLst>
        </pc:picChg>
      </pc:sldChg>
      <pc:sldChg chg="addSp delSp modSp add mod">
        <pc:chgData name="Torkashvand, Maryam" userId="36a626da-adfb-4b64-8000-55ca637b3348" providerId="ADAL" clId="{1FEE17B5-E300-4D49-9AA9-685DD26C8A00}" dt="2024-04-18T05:57:13.928" v="1378" actId="1076"/>
        <pc:sldMkLst>
          <pc:docMk/>
          <pc:sldMk cId="1209933728" sldId="336"/>
        </pc:sldMkLst>
        <pc:spChg chg="add mod">
          <ac:chgData name="Torkashvand, Maryam" userId="36a626da-adfb-4b64-8000-55ca637b3348" providerId="ADAL" clId="{1FEE17B5-E300-4D49-9AA9-685DD26C8A00}" dt="2024-04-18T05:57:13.928" v="1378" actId="1076"/>
          <ac:spMkLst>
            <pc:docMk/>
            <pc:sldMk cId="1209933728" sldId="336"/>
            <ac:spMk id="3" creationId="{4430CF35-A143-CDB7-9CA3-DC1F4592AE37}"/>
          </ac:spMkLst>
        </pc:spChg>
        <pc:spChg chg="add mod">
          <ac:chgData name="Torkashvand, Maryam" userId="36a626da-adfb-4b64-8000-55ca637b3348" providerId="ADAL" clId="{1FEE17B5-E300-4D49-9AA9-685DD26C8A00}" dt="2024-04-18T05:56:50.527" v="1371" actId="1076"/>
          <ac:spMkLst>
            <pc:docMk/>
            <pc:sldMk cId="1209933728" sldId="336"/>
            <ac:spMk id="5" creationId="{33404D20-2A2A-363A-902A-3EFCD939BEBE}"/>
          </ac:spMkLst>
        </pc:spChg>
        <pc:picChg chg="del">
          <ac:chgData name="Torkashvand, Maryam" userId="36a626da-adfb-4b64-8000-55ca637b3348" providerId="ADAL" clId="{1FEE17B5-E300-4D49-9AA9-685DD26C8A00}" dt="2024-04-18T04:14:52.143" v="216" actId="478"/>
          <ac:picMkLst>
            <pc:docMk/>
            <pc:sldMk cId="1209933728" sldId="336"/>
            <ac:picMk id="8" creationId="{432B6BAE-F524-9916-AC63-4AE328B87928}"/>
          </ac:picMkLst>
        </pc:picChg>
        <pc:picChg chg="del">
          <ac:chgData name="Torkashvand, Maryam" userId="36a626da-adfb-4b64-8000-55ca637b3348" providerId="ADAL" clId="{1FEE17B5-E300-4D49-9AA9-685DD26C8A00}" dt="2024-04-18T04:14:56.737" v="217" actId="478"/>
          <ac:picMkLst>
            <pc:docMk/>
            <pc:sldMk cId="1209933728" sldId="336"/>
            <ac:picMk id="14" creationId="{B5261482-7BE8-FC2E-9992-EA303722155E}"/>
          </ac:picMkLst>
        </pc:picChg>
        <pc:picChg chg="del">
          <ac:chgData name="Torkashvand, Maryam" userId="36a626da-adfb-4b64-8000-55ca637b3348" providerId="ADAL" clId="{1FEE17B5-E300-4D49-9AA9-685DD26C8A00}" dt="2024-04-18T04:14:58.029" v="218" actId="478"/>
          <ac:picMkLst>
            <pc:docMk/>
            <pc:sldMk cId="1209933728" sldId="336"/>
            <ac:picMk id="16" creationId="{480DAC9D-6386-9B78-4258-AF37A183439F}"/>
          </ac:picMkLst>
        </pc:picChg>
        <pc:picChg chg="mod">
          <ac:chgData name="Torkashvand, Maryam" userId="36a626da-adfb-4b64-8000-55ca637b3348" providerId="ADAL" clId="{1FEE17B5-E300-4D49-9AA9-685DD26C8A00}" dt="2024-04-18T04:15:16.455" v="226" actId="1076"/>
          <ac:picMkLst>
            <pc:docMk/>
            <pc:sldMk cId="1209933728" sldId="336"/>
            <ac:picMk id="17" creationId="{873D5CEF-ABD6-1DFE-5CF6-63545FCB5EE2}"/>
          </ac:picMkLst>
        </pc:picChg>
        <pc:picChg chg="mod">
          <ac:chgData name="Torkashvand, Maryam" userId="36a626da-adfb-4b64-8000-55ca637b3348" providerId="ADAL" clId="{1FEE17B5-E300-4D49-9AA9-685DD26C8A00}" dt="2024-04-18T04:15:06.720" v="221" actId="14100"/>
          <ac:picMkLst>
            <pc:docMk/>
            <pc:sldMk cId="1209933728" sldId="336"/>
            <ac:picMk id="18" creationId="{03E8F218-C346-F418-6740-28A76AF7B19B}"/>
          </ac:picMkLst>
        </pc:picChg>
      </pc:sldChg>
      <pc:sldChg chg="addSp delSp modSp add mod">
        <pc:chgData name="Torkashvand, Maryam" userId="36a626da-adfb-4b64-8000-55ca637b3348" providerId="ADAL" clId="{1FEE17B5-E300-4D49-9AA9-685DD26C8A00}" dt="2024-04-18T04:32:34.634" v="531" actId="1035"/>
        <pc:sldMkLst>
          <pc:docMk/>
          <pc:sldMk cId="699581116" sldId="337"/>
        </pc:sldMkLst>
        <pc:spChg chg="mod">
          <ac:chgData name="Torkashvand, Maryam" userId="36a626da-adfb-4b64-8000-55ca637b3348" providerId="ADAL" clId="{1FEE17B5-E300-4D49-9AA9-685DD26C8A00}" dt="2024-04-18T04:24:52.612" v="424" actId="20577"/>
          <ac:spMkLst>
            <pc:docMk/>
            <pc:sldMk cId="699581116" sldId="337"/>
            <ac:spMk id="2" creationId="{D0E2F264-6B47-2318-ACFA-09418FE5865F}"/>
          </ac:spMkLst>
        </pc:spChg>
        <pc:spChg chg="del">
          <ac:chgData name="Torkashvand, Maryam" userId="36a626da-adfb-4b64-8000-55ca637b3348" providerId="ADAL" clId="{1FEE17B5-E300-4D49-9AA9-685DD26C8A00}" dt="2024-04-18T04:24:54.937" v="425" actId="478"/>
          <ac:spMkLst>
            <pc:docMk/>
            <pc:sldMk cId="699581116" sldId="337"/>
            <ac:spMk id="3" creationId="{A1F4535C-1B86-44AA-AB19-2B8C4AE87C1A}"/>
          </ac:spMkLst>
        </pc:spChg>
        <pc:spChg chg="mod">
          <ac:chgData name="Torkashvand, Maryam" userId="36a626da-adfb-4b64-8000-55ca637b3348" providerId="ADAL" clId="{1FEE17B5-E300-4D49-9AA9-685DD26C8A00}" dt="2024-04-18T04:32:34.634" v="531" actId="1035"/>
          <ac:spMkLst>
            <pc:docMk/>
            <pc:sldMk cId="699581116" sldId="337"/>
            <ac:spMk id="4" creationId="{D67D566B-467D-11D5-3324-D5CA29DEF860}"/>
          </ac:spMkLst>
        </pc:spChg>
        <pc:spChg chg="add del mod">
          <ac:chgData name="Torkashvand, Maryam" userId="36a626da-adfb-4b64-8000-55ca637b3348" providerId="ADAL" clId="{1FEE17B5-E300-4D49-9AA9-685DD26C8A00}" dt="2024-04-18T04:25:11.714" v="429" actId="478"/>
          <ac:spMkLst>
            <pc:docMk/>
            <pc:sldMk cId="699581116" sldId="337"/>
            <ac:spMk id="9" creationId="{63AE8971-8892-9693-210B-85E44B5DE7E4}"/>
          </ac:spMkLst>
        </pc:spChg>
        <pc:spChg chg="add mod">
          <ac:chgData name="Torkashvand, Maryam" userId="36a626da-adfb-4b64-8000-55ca637b3348" providerId="ADAL" clId="{1FEE17B5-E300-4D49-9AA9-685DD26C8A00}" dt="2024-04-18T04:32:18.425" v="516" actId="1035"/>
          <ac:spMkLst>
            <pc:docMk/>
            <pc:sldMk cId="699581116" sldId="337"/>
            <ac:spMk id="25" creationId="{A391A3F1-97F4-AA82-6643-232F56B8F253}"/>
          </ac:spMkLst>
        </pc:spChg>
        <pc:spChg chg="add mod">
          <ac:chgData name="Torkashvand, Maryam" userId="36a626da-adfb-4b64-8000-55ca637b3348" providerId="ADAL" clId="{1FEE17B5-E300-4D49-9AA9-685DD26C8A00}" dt="2024-04-18T04:32:18.425" v="516" actId="1035"/>
          <ac:spMkLst>
            <pc:docMk/>
            <pc:sldMk cId="699581116" sldId="337"/>
            <ac:spMk id="26" creationId="{A8B72BF4-D408-AE6B-75C0-6C5137361E2B}"/>
          </ac:spMkLst>
        </pc:spChg>
        <pc:spChg chg="add mod">
          <ac:chgData name="Torkashvand, Maryam" userId="36a626da-adfb-4b64-8000-55ca637b3348" providerId="ADAL" clId="{1FEE17B5-E300-4D49-9AA9-685DD26C8A00}" dt="2024-04-18T04:32:18.425" v="516" actId="1035"/>
          <ac:spMkLst>
            <pc:docMk/>
            <pc:sldMk cId="699581116" sldId="337"/>
            <ac:spMk id="27" creationId="{D6B07A85-6D1B-55ED-98CA-703CC65359E7}"/>
          </ac:spMkLst>
        </pc:spChg>
        <pc:grpChg chg="del">
          <ac:chgData name="Torkashvand, Maryam" userId="36a626da-adfb-4b64-8000-55ca637b3348" providerId="ADAL" clId="{1FEE17B5-E300-4D49-9AA9-685DD26C8A00}" dt="2024-04-18T04:25:10.168" v="428" actId="478"/>
          <ac:grpSpMkLst>
            <pc:docMk/>
            <pc:sldMk cId="699581116" sldId="337"/>
            <ac:grpSpMk id="14" creationId="{8D1D0FD6-8E94-1348-CF3B-B41FB7ED0CE7}"/>
          </ac:grpSpMkLst>
        </pc:grpChg>
        <pc:picChg chg="add del mod">
          <ac:chgData name="Torkashvand, Maryam" userId="36a626da-adfb-4b64-8000-55ca637b3348" providerId="ADAL" clId="{1FEE17B5-E300-4D49-9AA9-685DD26C8A00}" dt="2024-04-18T04:31:46.521" v="493" actId="478"/>
          <ac:picMkLst>
            <pc:docMk/>
            <pc:sldMk cId="699581116" sldId="337"/>
            <ac:picMk id="15" creationId="{1DBB02D0-88DB-F06F-7AC2-D0AE3085BC16}"/>
          </ac:picMkLst>
        </pc:picChg>
        <pc:picChg chg="add mod">
          <ac:chgData name="Torkashvand, Maryam" userId="36a626da-adfb-4b64-8000-55ca637b3348" providerId="ADAL" clId="{1FEE17B5-E300-4D49-9AA9-685DD26C8A00}" dt="2024-04-18T04:32:18.425" v="516" actId="1035"/>
          <ac:picMkLst>
            <pc:docMk/>
            <pc:sldMk cId="699581116" sldId="337"/>
            <ac:picMk id="17" creationId="{3479AC12-CC00-1DAE-E6D0-77FBBF2276BC}"/>
          </ac:picMkLst>
        </pc:picChg>
        <pc:picChg chg="add del mod">
          <ac:chgData name="Torkashvand, Maryam" userId="36a626da-adfb-4b64-8000-55ca637b3348" providerId="ADAL" clId="{1FEE17B5-E300-4D49-9AA9-685DD26C8A00}" dt="2024-04-18T04:31:45.135" v="492" actId="478"/>
          <ac:picMkLst>
            <pc:docMk/>
            <pc:sldMk cId="699581116" sldId="337"/>
            <ac:picMk id="19" creationId="{FBCAB22C-F48B-02B0-BCA9-E5A5DFFF45D9}"/>
          </ac:picMkLst>
        </pc:picChg>
        <pc:picChg chg="add mod">
          <ac:chgData name="Torkashvand, Maryam" userId="36a626da-adfb-4b64-8000-55ca637b3348" providerId="ADAL" clId="{1FEE17B5-E300-4D49-9AA9-685DD26C8A00}" dt="2024-04-18T04:32:18.425" v="516" actId="1035"/>
          <ac:picMkLst>
            <pc:docMk/>
            <pc:sldMk cId="699581116" sldId="337"/>
            <ac:picMk id="21" creationId="{D3DBF7F1-2ED4-F2D6-975F-928C7BE58C27}"/>
          </ac:picMkLst>
        </pc:picChg>
        <pc:picChg chg="add mod">
          <ac:chgData name="Torkashvand, Maryam" userId="36a626da-adfb-4b64-8000-55ca637b3348" providerId="ADAL" clId="{1FEE17B5-E300-4D49-9AA9-685DD26C8A00}" dt="2024-04-18T04:32:18.425" v="516" actId="1035"/>
          <ac:picMkLst>
            <pc:docMk/>
            <pc:sldMk cId="699581116" sldId="337"/>
            <ac:picMk id="23" creationId="{B277A0FC-3B1B-D1A1-ECF5-2474F47844A0}"/>
          </ac:picMkLst>
        </pc:picChg>
      </pc:sldChg>
      <pc:sldChg chg="addSp delSp modSp add mod modAnim">
        <pc:chgData name="Torkashvand, Maryam" userId="36a626da-adfb-4b64-8000-55ca637b3348" providerId="ADAL" clId="{1FEE17B5-E300-4D49-9AA9-685DD26C8A00}" dt="2024-04-18T05:03:23.731" v="614"/>
        <pc:sldMkLst>
          <pc:docMk/>
          <pc:sldMk cId="2307369909" sldId="338"/>
        </pc:sldMkLst>
        <pc:spChg chg="mod">
          <ac:chgData name="Torkashvand, Maryam" userId="36a626da-adfb-4b64-8000-55ca637b3348" providerId="ADAL" clId="{1FEE17B5-E300-4D49-9AA9-685DD26C8A00}" dt="2024-04-18T04:58:21.195" v="554" actId="20577"/>
          <ac:spMkLst>
            <pc:docMk/>
            <pc:sldMk cId="2307369909" sldId="338"/>
            <ac:spMk id="2" creationId="{2B809C1E-4D39-C962-8F0D-F9D4FC810194}"/>
          </ac:spMkLst>
        </pc:spChg>
        <pc:spChg chg="del">
          <ac:chgData name="Torkashvand, Maryam" userId="36a626da-adfb-4b64-8000-55ca637b3348" providerId="ADAL" clId="{1FEE17B5-E300-4D49-9AA9-685DD26C8A00}" dt="2024-04-18T04:58:29.536" v="558" actId="478"/>
          <ac:spMkLst>
            <pc:docMk/>
            <pc:sldMk cId="2307369909" sldId="338"/>
            <ac:spMk id="4" creationId="{DCCC0E96-6CD0-86F7-C96D-FE0C42459634}"/>
          </ac:spMkLst>
        </pc:spChg>
        <pc:spChg chg="add mod">
          <ac:chgData name="Torkashvand, Maryam" userId="36a626da-adfb-4b64-8000-55ca637b3348" providerId="ADAL" clId="{1FEE17B5-E300-4D49-9AA9-685DD26C8A00}" dt="2024-04-18T05:00:55.751" v="595" actId="20577"/>
          <ac:spMkLst>
            <pc:docMk/>
            <pc:sldMk cId="2307369909" sldId="338"/>
            <ac:spMk id="5" creationId="{4348C9DF-1ADB-D133-61C8-50B03DA1B676}"/>
          </ac:spMkLst>
        </pc:spChg>
        <pc:spChg chg="add del">
          <ac:chgData name="Torkashvand, Maryam" userId="36a626da-adfb-4b64-8000-55ca637b3348" providerId="ADAL" clId="{1FEE17B5-E300-4D49-9AA9-685DD26C8A00}" dt="2024-04-18T05:02:13.630" v="604" actId="22"/>
          <ac:spMkLst>
            <pc:docMk/>
            <pc:sldMk cId="2307369909" sldId="338"/>
            <ac:spMk id="10" creationId="{B3C41985-E9B6-BD34-E22B-0CC3B777CCA3}"/>
          </ac:spMkLst>
        </pc:spChg>
        <pc:spChg chg="del">
          <ac:chgData name="Torkashvand, Maryam" userId="36a626da-adfb-4b64-8000-55ca637b3348" providerId="ADAL" clId="{1FEE17B5-E300-4D49-9AA9-685DD26C8A00}" dt="2024-04-18T04:58:29.536" v="558" actId="478"/>
          <ac:spMkLst>
            <pc:docMk/>
            <pc:sldMk cId="2307369909" sldId="338"/>
            <ac:spMk id="25" creationId="{20D4F4A4-DBE7-3C62-A38B-1134576FA4F1}"/>
          </ac:spMkLst>
        </pc:spChg>
        <pc:spChg chg="del">
          <ac:chgData name="Torkashvand, Maryam" userId="36a626da-adfb-4b64-8000-55ca637b3348" providerId="ADAL" clId="{1FEE17B5-E300-4D49-9AA9-685DD26C8A00}" dt="2024-04-18T04:58:29.536" v="558" actId="478"/>
          <ac:spMkLst>
            <pc:docMk/>
            <pc:sldMk cId="2307369909" sldId="338"/>
            <ac:spMk id="26" creationId="{31E179BE-413D-DE2E-BD85-D081FD6A041E}"/>
          </ac:spMkLst>
        </pc:spChg>
        <pc:spChg chg="del mod">
          <ac:chgData name="Torkashvand, Maryam" userId="36a626da-adfb-4b64-8000-55ca637b3348" providerId="ADAL" clId="{1FEE17B5-E300-4D49-9AA9-685DD26C8A00}" dt="2024-04-18T04:58:33.221" v="560" actId="478"/>
          <ac:spMkLst>
            <pc:docMk/>
            <pc:sldMk cId="2307369909" sldId="338"/>
            <ac:spMk id="27" creationId="{9F736086-C73B-9FB7-6A4D-6ECB6593D6FB}"/>
          </ac:spMkLst>
        </pc:spChg>
        <pc:picChg chg="add mod">
          <ac:chgData name="Torkashvand, Maryam" userId="36a626da-adfb-4b64-8000-55ca637b3348" providerId="ADAL" clId="{1FEE17B5-E300-4D49-9AA9-685DD26C8A00}" dt="2024-04-18T05:03:11.047" v="612" actId="1076"/>
          <ac:picMkLst>
            <pc:docMk/>
            <pc:sldMk cId="2307369909" sldId="338"/>
            <ac:picMk id="7" creationId="{021DE7EF-71F9-840A-E35A-C430F6469A68}"/>
          </ac:picMkLst>
        </pc:picChg>
        <pc:picChg chg="add mod">
          <ac:chgData name="Torkashvand, Maryam" userId="36a626da-adfb-4b64-8000-55ca637b3348" providerId="ADAL" clId="{1FEE17B5-E300-4D49-9AA9-685DD26C8A00}" dt="2024-04-18T05:01:58.694" v="602" actId="1076"/>
          <ac:picMkLst>
            <pc:docMk/>
            <pc:sldMk cId="2307369909" sldId="338"/>
            <ac:picMk id="8" creationId="{21578FD0-22F1-CDFD-30A8-5C8FE3E60E9D}"/>
          </ac:picMkLst>
        </pc:picChg>
        <pc:picChg chg="add mod">
          <ac:chgData name="Torkashvand, Maryam" userId="36a626da-adfb-4b64-8000-55ca637b3348" providerId="ADAL" clId="{1FEE17B5-E300-4D49-9AA9-685DD26C8A00}" dt="2024-04-18T05:02:59.546" v="610" actId="1076"/>
          <ac:picMkLst>
            <pc:docMk/>
            <pc:sldMk cId="2307369909" sldId="338"/>
            <ac:picMk id="11" creationId="{0210200A-2CC0-FF7F-AFAC-E46F06DEC7DF}"/>
          </ac:picMkLst>
        </pc:picChg>
        <pc:picChg chg="del">
          <ac:chgData name="Torkashvand, Maryam" userId="36a626da-adfb-4b64-8000-55ca637b3348" providerId="ADAL" clId="{1FEE17B5-E300-4D49-9AA9-685DD26C8A00}" dt="2024-04-18T04:58:26.916" v="557" actId="478"/>
          <ac:picMkLst>
            <pc:docMk/>
            <pc:sldMk cId="2307369909" sldId="338"/>
            <ac:picMk id="17" creationId="{90FF657A-091B-5D7C-D4DD-CFF8783CAE23}"/>
          </ac:picMkLst>
        </pc:picChg>
        <pc:picChg chg="del">
          <ac:chgData name="Torkashvand, Maryam" userId="36a626da-adfb-4b64-8000-55ca637b3348" providerId="ADAL" clId="{1FEE17B5-E300-4D49-9AA9-685DD26C8A00}" dt="2024-04-18T04:58:25.784" v="556" actId="478"/>
          <ac:picMkLst>
            <pc:docMk/>
            <pc:sldMk cId="2307369909" sldId="338"/>
            <ac:picMk id="21" creationId="{F004B4B0-4131-152C-D563-AD8172F8859A}"/>
          </ac:picMkLst>
        </pc:picChg>
        <pc:picChg chg="del">
          <ac:chgData name="Torkashvand, Maryam" userId="36a626da-adfb-4b64-8000-55ca637b3348" providerId="ADAL" clId="{1FEE17B5-E300-4D49-9AA9-685DD26C8A00}" dt="2024-04-18T04:58:24.361" v="555" actId="478"/>
          <ac:picMkLst>
            <pc:docMk/>
            <pc:sldMk cId="2307369909" sldId="338"/>
            <ac:picMk id="23" creationId="{55BF0BBD-FB2E-7ECD-0425-C89B5E27557E}"/>
          </ac:picMkLst>
        </pc:picChg>
      </pc:sldChg>
      <pc:sldChg chg="addSp delSp modSp add mod delAnim">
        <pc:chgData name="Torkashvand, Maryam" userId="36a626da-adfb-4b64-8000-55ca637b3348" providerId="ADAL" clId="{1FEE17B5-E300-4D49-9AA9-685DD26C8A00}" dt="2024-04-18T05:05:50.599" v="639" actId="1076"/>
        <pc:sldMkLst>
          <pc:docMk/>
          <pc:sldMk cId="3258300933" sldId="339"/>
        </pc:sldMkLst>
        <pc:spChg chg="del mod">
          <ac:chgData name="Torkashvand, Maryam" userId="36a626da-adfb-4b64-8000-55ca637b3348" providerId="ADAL" clId="{1FEE17B5-E300-4D49-9AA9-685DD26C8A00}" dt="2024-04-18T05:04:28.979" v="619" actId="478"/>
          <ac:spMkLst>
            <pc:docMk/>
            <pc:sldMk cId="3258300933" sldId="339"/>
            <ac:spMk id="5" creationId="{473E623F-1BEA-1C01-A00E-2B1EC8F1FE27}"/>
          </ac:spMkLst>
        </pc:spChg>
        <pc:picChg chg="add mod">
          <ac:chgData name="Torkashvand, Maryam" userId="36a626da-adfb-4b64-8000-55ca637b3348" providerId="ADAL" clId="{1FEE17B5-E300-4D49-9AA9-685DD26C8A00}" dt="2024-04-18T05:05:49.032" v="638" actId="1076"/>
          <ac:picMkLst>
            <pc:docMk/>
            <pc:sldMk cId="3258300933" sldId="339"/>
            <ac:picMk id="3" creationId="{FA9B8307-251C-6FAA-CA28-6AEF192E48C0}"/>
          </ac:picMkLst>
        </pc:picChg>
        <pc:picChg chg="add mod">
          <ac:chgData name="Torkashvand, Maryam" userId="36a626da-adfb-4b64-8000-55ca637b3348" providerId="ADAL" clId="{1FEE17B5-E300-4D49-9AA9-685DD26C8A00}" dt="2024-04-18T05:05:50.599" v="639" actId="1076"/>
          <ac:picMkLst>
            <pc:docMk/>
            <pc:sldMk cId="3258300933" sldId="339"/>
            <ac:picMk id="6" creationId="{13E60952-D322-D49B-0D86-6D977EB3ADB8}"/>
          </ac:picMkLst>
        </pc:picChg>
        <pc:picChg chg="del">
          <ac:chgData name="Torkashvand, Maryam" userId="36a626da-adfb-4b64-8000-55ca637b3348" providerId="ADAL" clId="{1FEE17B5-E300-4D49-9AA9-685DD26C8A00}" dt="2024-04-18T05:04:30.529" v="620" actId="478"/>
          <ac:picMkLst>
            <pc:docMk/>
            <pc:sldMk cId="3258300933" sldId="339"/>
            <ac:picMk id="7" creationId="{A7516FF8-4895-8D8F-5EE9-43F76C8754E0}"/>
          </ac:picMkLst>
        </pc:picChg>
        <pc:picChg chg="del">
          <ac:chgData name="Torkashvand, Maryam" userId="36a626da-adfb-4b64-8000-55ca637b3348" providerId="ADAL" clId="{1FEE17B5-E300-4D49-9AA9-685DD26C8A00}" dt="2024-04-18T05:04:54.507" v="621" actId="478"/>
          <ac:picMkLst>
            <pc:docMk/>
            <pc:sldMk cId="3258300933" sldId="339"/>
            <ac:picMk id="8" creationId="{2B5F7AB1-214F-3A84-D803-AF2AF8684D0E}"/>
          </ac:picMkLst>
        </pc:picChg>
        <pc:picChg chg="del">
          <ac:chgData name="Torkashvand, Maryam" userId="36a626da-adfb-4b64-8000-55ca637b3348" providerId="ADAL" clId="{1FEE17B5-E300-4D49-9AA9-685DD26C8A00}" dt="2024-04-18T05:04:17.727" v="616" actId="478"/>
          <ac:picMkLst>
            <pc:docMk/>
            <pc:sldMk cId="3258300933" sldId="339"/>
            <ac:picMk id="11" creationId="{AD11A3BF-4F95-6FA8-DFEC-89D26A298202}"/>
          </ac:picMkLst>
        </pc:picChg>
      </pc:sldChg>
      <pc:sldChg chg="addSp delSp modSp add mod">
        <pc:chgData name="Torkashvand, Maryam" userId="36a626da-adfb-4b64-8000-55ca637b3348" providerId="ADAL" clId="{1FEE17B5-E300-4D49-9AA9-685DD26C8A00}" dt="2024-04-18T05:10:59.480" v="667" actId="14100"/>
        <pc:sldMkLst>
          <pc:docMk/>
          <pc:sldMk cId="4004842621" sldId="340"/>
        </pc:sldMkLst>
        <pc:spChg chg="mod">
          <ac:chgData name="Torkashvand, Maryam" userId="36a626da-adfb-4b64-8000-55ca637b3348" providerId="ADAL" clId="{1FEE17B5-E300-4D49-9AA9-685DD26C8A00}" dt="2024-04-18T05:10:01.822" v="659" actId="20577"/>
          <ac:spMkLst>
            <pc:docMk/>
            <pc:sldMk cId="4004842621" sldId="340"/>
            <ac:spMk id="2" creationId="{8987F3CF-0E78-E52A-2299-D4E9C94AE05C}"/>
          </ac:spMkLst>
        </pc:spChg>
        <pc:picChg chg="del">
          <ac:chgData name="Torkashvand, Maryam" userId="36a626da-adfb-4b64-8000-55ca637b3348" providerId="ADAL" clId="{1FEE17B5-E300-4D49-9AA9-685DD26C8A00}" dt="2024-04-18T05:09:51.494" v="642" actId="478"/>
          <ac:picMkLst>
            <pc:docMk/>
            <pc:sldMk cId="4004842621" sldId="340"/>
            <ac:picMk id="3" creationId="{381D1F14-FFCD-28FD-9331-504229F7929F}"/>
          </ac:picMkLst>
        </pc:picChg>
        <pc:picChg chg="add mod">
          <ac:chgData name="Torkashvand, Maryam" userId="36a626da-adfb-4b64-8000-55ca637b3348" providerId="ADAL" clId="{1FEE17B5-E300-4D49-9AA9-685DD26C8A00}" dt="2024-04-18T05:10:59.480" v="667" actId="14100"/>
          <ac:picMkLst>
            <pc:docMk/>
            <pc:sldMk cId="4004842621" sldId="340"/>
            <ac:picMk id="4" creationId="{D21AF3F2-F1F4-460E-9D46-EC637F319098}"/>
          </ac:picMkLst>
        </pc:picChg>
        <pc:picChg chg="del">
          <ac:chgData name="Torkashvand, Maryam" userId="36a626da-adfb-4b64-8000-55ca637b3348" providerId="ADAL" clId="{1FEE17B5-E300-4D49-9AA9-685DD26C8A00}" dt="2024-04-18T05:09:50.156" v="641" actId="478"/>
          <ac:picMkLst>
            <pc:docMk/>
            <pc:sldMk cId="4004842621" sldId="340"/>
            <ac:picMk id="6" creationId="{B7C8E370-3DAD-0675-C604-B4AA75B482AE}"/>
          </ac:picMkLst>
        </pc:picChg>
      </pc:sldChg>
      <pc:sldChg chg="addSp delSp modSp add mod">
        <pc:chgData name="Torkashvand, Maryam" userId="36a626da-adfb-4b64-8000-55ca637b3348" providerId="ADAL" clId="{1FEE17B5-E300-4D49-9AA9-685DD26C8A00}" dt="2024-04-18T05:53:31.613" v="1291" actId="1037"/>
        <pc:sldMkLst>
          <pc:docMk/>
          <pc:sldMk cId="3069608364" sldId="341"/>
        </pc:sldMkLst>
        <pc:spChg chg="mod">
          <ac:chgData name="Torkashvand, Maryam" userId="36a626da-adfb-4b64-8000-55ca637b3348" providerId="ADAL" clId="{1FEE17B5-E300-4D49-9AA9-685DD26C8A00}" dt="2024-04-18T05:50:49.096" v="1228" actId="1076"/>
          <ac:spMkLst>
            <pc:docMk/>
            <pc:sldMk cId="3069608364" sldId="341"/>
            <ac:spMk id="9" creationId="{9942EA7D-A283-6438-7845-CA48E0E1DD4B}"/>
          </ac:spMkLst>
        </pc:spChg>
        <pc:picChg chg="add mod">
          <ac:chgData name="Torkashvand, Maryam" userId="36a626da-adfb-4b64-8000-55ca637b3348" providerId="ADAL" clId="{1FEE17B5-E300-4D49-9AA9-685DD26C8A00}" dt="2024-04-18T05:53:31.613" v="1291" actId="1037"/>
          <ac:picMkLst>
            <pc:docMk/>
            <pc:sldMk cId="3069608364" sldId="341"/>
            <ac:picMk id="1026" creationId="{A76C6019-96CA-394A-67FB-1643342E5E15}"/>
          </ac:picMkLst>
        </pc:picChg>
        <pc:picChg chg="add mod">
          <ac:chgData name="Torkashvand, Maryam" userId="36a626da-adfb-4b64-8000-55ca637b3348" providerId="ADAL" clId="{1FEE17B5-E300-4D49-9AA9-685DD26C8A00}" dt="2024-04-18T05:53:31.613" v="1291" actId="1037"/>
          <ac:picMkLst>
            <pc:docMk/>
            <pc:sldMk cId="3069608364" sldId="341"/>
            <ac:picMk id="1028" creationId="{AF3CF71F-126F-9F60-D757-E831BD9D1DD5}"/>
          </ac:picMkLst>
        </pc:picChg>
        <pc:picChg chg="add mod">
          <ac:chgData name="Torkashvand, Maryam" userId="36a626da-adfb-4b64-8000-55ca637b3348" providerId="ADAL" clId="{1FEE17B5-E300-4D49-9AA9-685DD26C8A00}" dt="2024-04-18T05:53:31.613" v="1291" actId="1037"/>
          <ac:picMkLst>
            <pc:docMk/>
            <pc:sldMk cId="3069608364" sldId="341"/>
            <ac:picMk id="1030" creationId="{62C7E026-BB44-1CA4-CD89-F6FE28701E32}"/>
          </ac:picMkLst>
        </pc:picChg>
        <pc:picChg chg="add del">
          <ac:chgData name="Torkashvand, Maryam" userId="36a626da-adfb-4b64-8000-55ca637b3348" providerId="ADAL" clId="{1FEE17B5-E300-4D49-9AA9-685DD26C8A00}" dt="2024-04-18T05:52:25.328" v="1237" actId="478"/>
          <ac:picMkLst>
            <pc:docMk/>
            <pc:sldMk cId="3069608364" sldId="341"/>
            <ac:picMk id="1032" creationId="{21FB899A-9A6D-6E3E-5B45-4921D82E40E2}"/>
          </ac:picMkLst>
        </pc:picChg>
        <pc:picChg chg="add mod">
          <ac:chgData name="Torkashvand, Maryam" userId="36a626da-adfb-4b64-8000-55ca637b3348" providerId="ADAL" clId="{1FEE17B5-E300-4D49-9AA9-685DD26C8A00}" dt="2024-04-18T05:53:31.613" v="1291" actId="1037"/>
          <ac:picMkLst>
            <pc:docMk/>
            <pc:sldMk cId="3069608364" sldId="341"/>
            <ac:picMk id="1034" creationId="{19F6313B-C5E9-99E1-1855-81390E9F69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68E56-C334-48AD-95B7-D28843F1F6C6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DD7CB-EC66-4B23-95DF-6BF420AD2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4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34F9-791B-DC04-D708-B161CB94F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5D31C-25F3-D7B8-4FED-E5822B1B5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056CB-26B6-A378-7B0C-E8C47A54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1A85-9579-5974-452B-A2C79007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CE3C-C3CA-EF7D-0C36-9ECC7D39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1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057-67F6-4777-5352-B49D86C6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11FC7-D47F-989F-CD1D-24B8123E7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A42AD-94A9-0A55-ADC3-7175A50D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47E64-7956-656C-D83A-BD57EB869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99934-0FC5-FEFA-C53B-4A2D86BD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2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290D7A-3E18-515C-DE37-68C966687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2AB1D-7FCF-42EF-91A9-8F15D8FB2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4824C-0DDE-A078-018C-AA4D8C3E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4DA90-9CAB-114D-FDF5-8A488C63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00AB-AED6-998B-7339-68C08656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88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245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CE31-D0DB-8F22-9ADD-4F09CD8D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461CB-2F6E-AB8B-0EE6-C6FDB962C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1BEC-860C-B036-A777-4247CF2B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FEA85-C893-28B1-8494-46EBDF07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BDADA-0F6C-1CCE-D8A7-E0547E69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4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FF36-7A12-DD74-7D00-32F28F70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29BC7-A710-15FF-F785-7FDC949E1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77937-247E-FEB9-611A-5F6C6B98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44C36-9318-9C31-AE96-C97B12A7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4EE6B-3F6C-AAA5-3204-7EFB1AA1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A04A-C23A-F779-72FA-7196C51B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7D3AE-C07F-D256-259C-7C1B50605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86302-1BE2-2420-5617-CA65B55AF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DEE88-DA4C-A104-A32E-FEC833A1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933F9-D4BC-10BB-D0A2-BF7BA054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3A7DA-FFBB-5384-22D6-3912CA2F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5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B72F-9B48-AC9A-7BE2-D654050D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F07DE-C297-E99B-3D1C-E3DEFE43F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4B09F-8867-DE3B-567B-A40E0EA9C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F433A-FE54-4151-EA9A-37ECAFA53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20D8B7-C448-49B1-7B50-6421B2284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B4F12-1AF0-131F-186C-336C695A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4D189-68B8-5387-A645-DDB244F7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5D5981-1906-98CE-1D04-2A8B8961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3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12B2-F3A0-C6F0-E659-FDB9A04A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CEB56-8F5E-929F-D350-ED6A83F5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E4FD1-4AA2-4B97-A0EC-09355AB0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C8662-3414-91D8-6267-EC5868ED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60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2367A-C3EE-B5D4-E9AD-F96DC56A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6A724-523C-5776-7BD0-E6FDDBEA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AAC61-FAE7-3D81-D874-01BF7E7DD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DA63-B58C-D04A-1A20-DFF3AFB5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72DF9-BAE3-2F40-4F1B-03579D5F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4E714-CB47-1CB6-36E0-898E9A299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6CF7E-A509-AEF2-2DE8-E99EF3AC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EB43F-2186-25E0-D748-5A57DA15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D3050-0687-25DE-D9CA-16E53F99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2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E8B1-9EA2-6C96-D314-AF5AA27D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3ED145-78F4-103B-A966-8715B5FEB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60E70-F337-49B4-2349-5AEBCAC48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842EF-FA2D-AA82-2CE8-94F5EDCE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28041-D6BD-5048-BE82-0F9A4ABD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CC8A-4562-8991-2E11-283C2C5C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4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60946-6C8A-B0B4-84AB-3291F20D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A29BC-A95F-0846-8DC7-68E90B2B9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DA78A-51F4-2F0A-6467-49806EF40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01A1-79C8-4591-A882-7D38DEE690B3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D89B8-E306-4F6F-99A6-7320640D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2CAA3-02E1-0BFB-4791-8795E7CD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FE848-BE99-4FC1-869E-73A03CF66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2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phys2162&#8203;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E706E144-94CD-A9F8-7AD7-C88DAD5C9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BFBB7-942D-800C-EF1F-113590FBA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  <a:latin typeface="Nunito"/>
              </a:rPr>
              <a:t>Network Analysis</a:t>
            </a:r>
            <a:br>
              <a:rPr lang="en-US" sz="5000" b="1" dirty="0">
                <a:solidFill>
                  <a:schemeClr val="bg1"/>
                </a:solidFill>
              </a:rPr>
            </a:b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54095-E887-B83B-0A66-668EF294C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Nunito"/>
                <a:ea typeface="+mj-ea"/>
                <a:cs typeface="+mj-cs"/>
              </a:rPr>
              <a:t>Maryam Torkashvand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Nunito"/>
                <a:ea typeface="+mj-ea"/>
                <a:cs typeface="+mj-cs"/>
              </a:rPr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217256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3B45D-96E6-EB9D-D27F-043FB3837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4AD6-AC20-BB56-2CBA-775A1297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"/>
              </a:rPr>
              <a:t>The adjacency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B8307-251C-6FAA-CA28-6AEF192E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8473"/>
            <a:ext cx="5448300" cy="4000500"/>
          </a:xfrm>
          <a:prstGeom prst="rect">
            <a:avLst/>
          </a:prstGeom>
        </p:spPr>
      </p:pic>
      <p:pic>
        <p:nvPicPr>
          <p:cNvPr id="6" name="Picture 5" descr="A diagram of numbers and points&#10;&#10;Description automatically generated">
            <a:extLst>
              <a:ext uri="{FF2B5EF4-FFF2-40B4-BE49-F238E27FC236}">
                <a16:creationId xmlns:a16="http://schemas.microsoft.com/office/drawing/2014/main" id="{13E60952-D322-D49B-0D86-6D977EB3A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82" y="2147818"/>
            <a:ext cx="4193778" cy="34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0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76910-0E4E-8E8F-7592-7B77FB21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F3CF-0E78-E52A-2299-D4E9C94A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"/>
              </a:rPr>
              <a:t>Temporal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AF3F2-F1F4-460E-9D46-EC637F31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11" y="2006221"/>
            <a:ext cx="10192389" cy="34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4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622D-DE25-F76A-0CD6-74CABB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67" b="1" dirty="0">
                <a:solidFill>
                  <a:srgbClr val="134F5C"/>
                </a:solidFill>
                <a:latin typeface="Nunito Bold"/>
              </a:rPr>
              <a:t>Network with communities</a:t>
            </a:r>
            <a:endParaRPr lang="en-US" sz="3467" dirty="0">
              <a:latin typeface="Nunito Bold"/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A9434-CA46-0AF1-D08E-33291B5F5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36831"/>
            <a:ext cx="10936077" cy="12323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  <a:ea typeface="+mj-ea"/>
                <a:cs typeface="+mj-cs"/>
              </a:rPr>
              <a:t>Sets of nodes with lots of internal connections and few external ones (to the rest of the network).</a:t>
            </a:r>
          </a:p>
          <a:p>
            <a:pPr marL="152396" indent="0">
              <a:lnSpc>
                <a:spcPct val="114999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0119-0DEA-76FF-2363-4712E03BA3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12</a:t>
            </a:fld>
            <a:endParaRPr lang="en"/>
          </a:p>
        </p:txBody>
      </p:sp>
      <p:pic>
        <p:nvPicPr>
          <p:cNvPr id="7" name="Picture 6" descr="A close-up of a network&#10;&#10;Description automatically generated">
            <a:extLst>
              <a:ext uri="{FF2B5EF4-FFF2-40B4-BE49-F238E27FC236}">
                <a16:creationId xmlns:a16="http://schemas.microsoft.com/office/drawing/2014/main" id="{9EE8955B-7316-E312-0EA0-0AE3B0C3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11" y="2458387"/>
            <a:ext cx="4206923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0D2FD-1E51-2E3E-3336-98CC767C914A}"/>
              </a:ext>
            </a:extLst>
          </p:cNvPr>
          <p:cNvSpPr txBox="1"/>
          <p:nvPr/>
        </p:nvSpPr>
        <p:spPr>
          <a:xfrm>
            <a:off x="8227105" y="6153463"/>
            <a:ext cx="39199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222222"/>
                </a:solidFill>
                <a:latin typeface="Nunito"/>
              </a:rPr>
              <a:t>Figure reference: </a:t>
            </a:r>
            <a:r>
              <a:rPr lang="en-US" sz="2400">
                <a:solidFill>
                  <a:srgbClr val="222222"/>
                </a:solidFill>
                <a:latin typeface="Nunito"/>
                <a:hlinkClick r:id="rId3"/>
              </a:rPr>
              <a:t>Newman (2012)</a:t>
            </a:r>
            <a:endParaRPr lang="en-US" sz="2400">
              <a:solidFill>
                <a:srgbClr val="222222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38771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0585-B0B1-337B-4356-199DF8EE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 Bold"/>
              </a:rPr>
              <a:t>Modularity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9A9DF-D1A5-E7AB-BFCF-0C9E5463C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929" y="1295084"/>
            <a:ext cx="11300448" cy="1783997"/>
          </a:xfrm>
        </p:spPr>
        <p:txBody>
          <a:bodyPr>
            <a:normAutofit/>
          </a:bodyPr>
          <a:lstStyle/>
          <a:p>
            <a:pPr marL="795847" lvl="1" indent="0">
              <a:lnSpc>
                <a:spcPct val="114999"/>
              </a:lnSpc>
              <a:buNone/>
            </a:pPr>
            <a:endParaRPr lang="en-US" dirty="0">
              <a:latin typeface="Nunito"/>
            </a:endParaRPr>
          </a:p>
          <a:p>
            <a:pPr marL="795847" lvl="1" indent="0">
              <a:lnSpc>
                <a:spcPct val="114999"/>
              </a:lnSpc>
              <a:buNone/>
            </a:pPr>
            <a:r>
              <a:rPr lang="en-US" dirty="0">
                <a:latin typeface="Nunito"/>
              </a:rPr>
              <a:t>A measure that quantifies the strength of division of a network into communities.</a:t>
            </a:r>
          </a:p>
          <a:p>
            <a:pPr>
              <a:lnSpc>
                <a:spcPct val="114999"/>
              </a:lnSpc>
            </a:pPr>
            <a:endParaRPr lang="en-US" dirty="0">
              <a:latin typeface="Nuni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F4CFC-B5BA-7C0D-BC6E-FC9B0FCEA4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1A92D-CF13-97EE-8817-602ADA355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43" y="3292522"/>
            <a:ext cx="8189124" cy="16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1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C1B9-0CC8-AF79-6702-8550639CB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4555793" cy="246780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  <a:ea typeface="+mj-ea"/>
                <a:cs typeface="+mj-cs"/>
              </a:rPr>
              <a:t>Greedy algorithm for community detection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  <a:ea typeface="+mj-ea"/>
                <a:cs typeface="+mj-cs"/>
              </a:rPr>
              <a:t>Supports weighted graphs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 Bold"/>
                <a:ea typeface="+mj-ea"/>
                <a:cs typeface="+mj-cs"/>
              </a:rPr>
              <a:t>Widely utilized to study large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0ED2C3-E03C-52B4-1B40-088ACE9A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>
                <a:solidFill>
                  <a:srgbClr val="134F5C"/>
                </a:solidFill>
                <a:latin typeface="Nunito Bold"/>
              </a:rPr>
              <a:t>Louvain community detection Algorithm</a:t>
            </a:r>
            <a:endParaRPr lang="en-US" sz="3867" b="1" dirty="0">
              <a:solidFill>
                <a:srgbClr val="134F5C"/>
              </a:solidFill>
              <a:latin typeface="Nunito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73869-D967-74D9-950C-AD019F272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732" y="1980958"/>
            <a:ext cx="6109482" cy="36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27A3-BEEE-3A64-6C20-3C7EDA45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1" y="593367"/>
            <a:ext cx="11360800" cy="763600"/>
          </a:xfrm>
        </p:spPr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 Bold"/>
              </a:rPr>
              <a:t>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BC270-DA28-534C-D11F-75D336C538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15</a:t>
            </a:fld>
            <a:endParaRPr lang="e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E025DE-CB71-C361-193B-CE5D196BF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03180"/>
            <a:ext cx="11360800" cy="527684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sym typeface="Nunito"/>
              </a:rPr>
              <a:t>Creating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sym typeface="Nunito"/>
              </a:rPr>
              <a:t>the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sym typeface="Nunito"/>
              </a:rPr>
              <a:t>network of medical supplies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 trade within Africa</a:t>
            </a:r>
          </a:p>
          <a:p>
            <a:pPr>
              <a:lnSpc>
                <a:spcPct val="150000"/>
              </a:lnSpc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Extracting trade communities for medical supplies</a:t>
            </a:r>
          </a:p>
          <a:p>
            <a:pPr>
              <a:lnSpc>
                <a:spcPct val="150000"/>
              </a:lnSpc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Years: 2019, 2020, 2021</a:t>
            </a:r>
          </a:p>
          <a:p>
            <a:pPr>
              <a:lnSpc>
                <a:spcPct val="150000"/>
              </a:lnSpc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Data Source: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UN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Comtrade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 Dataset. </a:t>
            </a:r>
            <a:r>
              <a:rPr lang="en-US" dirty="0">
                <a:latin typeface="Nunito"/>
              </a:rPr>
              <a:t>https://</a:t>
            </a:r>
            <a:r>
              <a:rPr lang="en-US" dirty="0" err="1">
                <a:latin typeface="Nunito"/>
              </a:rPr>
              <a:t>comtradeplus.un.org</a:t>
            </a:r>
            <a:r>
              <a:rPr lang="en-US" dirty="0">
                <a:latin typeface="Nunito"/>
              </a:rPr>
              <a:t>/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1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1445F-06D7-2AB4-6D6A-84DD2DA9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3A86-14E6-D77A-2F68-6C1C55D9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1" y="593367"/>
            <a:ext cx="11360800" cy="763600"/>
          </a:xfrm>
        </p:spPr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 Bold"/>
              </a:rPr>
              <a:t>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295F6-44E9-3FD8-50C7-7E1301DB1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16</a:t>
            </a:fld>
            <a:endParaRPr lang="e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42EA7D-A283-6438-7845-CA48E0E1D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42321"/>
            <a:ext cx="11360800" cy="4555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The data and tutorial notebook can be accessed from: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ICON: Week 15,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</a:rPr>
              <a:t>Network_Torkashvand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</a:endParaRPr>
          </a:p>
          <a:p>
            <a:pPr marL="795847" lvl="1" indent="0">
              <a:lnSpc>
                <a:spcPct val="150000"/>
              </a:lnSpc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</a:endParaRPr>
          </a:p>
          <a:p>
            <a:pPr lvl="8">
              <a:lnSpc>
                <a:spcPct val="1500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</a:endParaRPr>
          </a:p>
        </p:txBody>
      </p:sp>
      <p:pic>
        <p:nvPicPr>
          <p:cNvPr id="1026" name="Picture 2" descr="NetworkX — NetworkX documentation">
            <a:extLst>
              <a:ext uri="{FF2B5EF4-FFF2-40B4-BE49-F238E27FC236}">
                <a16:creationId xmlns:a16="http://schemas.microsoft.com/office/drawing/2014/main" id="{A76C6019-96CA-394A-67FB-1643342E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44" y="4196766"/>
            <a:ext cx="3315784" cy="73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Pandas logo — GeoPandas 0.14.0+0 ...">
            <a:extLst>
              <a:ext uri="{FF2B5EF4-FFF2-40B4-BE49-F238E27FC236}">
                <a16:creationId xmlns:a16="http://schemas.microsoft.com/office/drawing/2014/main" id="{AF3CF71F-126F-9F60-D757-E831BD9D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041" y="5155992"/>
            <a:ext cx="3565390" cy="110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C7E026-BB44-1CA4-CD89-F6FE28701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59" y="4901889"/>
            <a:ext cx="3297363" cy="133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tplotlib logo — Matplotlib 3.8.4 ...">
            <a:extLst>
              <a:ext uri="{FF2B5EF4-FFF2-40B4-BE49-F238E27FC236}">
                <a16:creationId xmlns:a16="http://schemas.microsoft.com/office/drawing/2014/main" id="{19F6313B-C5E9-99E1-1855-81390E9F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10" y="4195201"/>
            <a:ext cx="3726459" cy="74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60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p of a city with a diagram and a diagram of a river&#10;&#10;Description automatically generated">
            <a:extLst>
              <a:ext uri="{FF2B5EF4-FFF2-40B4-BE49-F238E27FC236}">
                <a16:creationId xmlns:a16="http://schemas.microsoft.com/office/drawing/2014/main" id="{D06B7591-8B96-8606-BE0E-97DA149E1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25" b="37707"/>
          <a:stretch/>
        </p:blipFill>
        <p:spPr>
          <a:xfrm>
            <a:off x="609600" y="2616337"/>
            <a:ext cx="4731033" cy="3938756"/>
          </a:xfrm>
          <a:prstGeom prst="rect">
            <a:avLst/>
          </a:prstGeom>
        </p:spPr>
      </p:pic>
      <p:pic>
        <p:nvPicPr>
          <p:cNvPr id="9" name="Picture 8" descr="A diagram of a fish&#10;&#10;Description automatically generated">
            <a:extLst>
              <a:ext uri="{FF2B5EF4-FFF2-40B4-BE49-F238E27FC236}">
                <a16:creationId xmlns:a16="http://schemas.microsoft.com/office/drawing/2014/main" id="{0B27822C-A98B-E7C8-3EFD-1F1505EAD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0" y="2608932"/>
            <a:ext cx="5828261" cy="38757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A034BBC-165C-AFA8-9FC9-039A264C1FD1}"/>
              </a:ext>
            </a:extLst>
          </p:cNvPr>
          <p:cNvSpPr txBox="1">
            <a:spLocks/>
          </p:cNvSpPr>
          <p:nvPr/>
        </p:nvSpPr>
        <p:spPr>
          <a:xfrm>
            <a:off x="436620" y="403302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67" b="1" dirty="0">
                <a:solidFill>
                  <a:srgbClr val="134F5C"/>
                </a:solidFill>
                <a:latin typeface="Nunito"/>
              </a:rPr>
              <a:t>Seven Bridges of </a:t>
            </a:r>
            <a:r>
              <a:rPr lang="en-US" sz="3867" b="1" dirty="0" err="1">
                <a:solidFill>
                  <a:srgbClr val="134F5C"/>
                </a:solidFill>
                <a:latin typeface="Nunito"/>
              </a:rPr>
              <a:t>Königsberg</a:t>
            </a:r>
            <a:endParaRPr lang="en-US" sz="3867" b="1" dirty="0">
              <a:solidFill>
                <a:srgbClr val="134F5C"/>
              </a:solidFill>
              <a:latin typeface="Nunit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CE9CC2-4BFC-9E31-C6FF-E7F4C47F412F}"/>
              </a:ext>
            </a:extLst>
          </p:cNvPr>
          <p:cNvSpPr txBox="1"/>
          <p:nvPr/>
        </p:nvSpPr>
        <p:spPr>
          <a:xfrm>
            <a:off x="609600" y="1318179"/>
            <a:ext cx="110148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Nunito" pitchFamily="2" charset="77"/>
              </a:rPr>
              <a:t>Can you cross all seven bridges exactly once without crossing any of them more than once?</a:t>
            </a:r>
            <a:endParaRPr lang="en-US" sz="2800" dirty="0">
              <a:latin typeface="Nunit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0E47B-F331-8FCA-D8A4-8DA226311B87}"/>
              </a:ext>
            </a:extLst>
          </p:cNvPr>
          <p:cNvSpPr txBox="1"/>
          <p:nvPr/>
        </p:nvSpPr>
        <p:spPr>
          <a:xfrm>
            <a:off x="6117020" y="2108640"/>
            <a:ext cx="2727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Nunito" pitchFamily="2" charset="77"/>
              </a:rPr>
              <a:t>Leonhard Euler solution</a:t>
            </a:r>
            <a:endParaRPr lang="en-US" dirty="0"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041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15739-9496-0073-1E3A-78765E75E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732-76C6-0642-AD05-D02147D6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11479"/>
            <a:ext cx="11360800" cy="763600"/>
          </a:xfrm>
        </p:spPr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"/>
              </a:rPr>
              <a:t>Now, networks are everywhere!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C62FB-C0CC-C89D-B91C-3E0A5E57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8" name="Picture 7" descr="A colorful tree with many leaves&#10;&#10;Description automatically generated with medium confidence">
            <a:extLst>
              <a:ext uri="{FF2B5EF4-FFF2-40B4-BE49-F238E27FC236}">
                <a16:creationId xmlns:a16="http://schemas.microsoft.com/office/drawing/2014/main" id="{0F5F749F-4E8B-7E77-AB08-9B69F1489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26" y="1481376"/>
            <a:ext cx="6523252" cy="4892439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308DE61-E6AE-3EFF-FEC6-0CD256B50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6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DFFA-840C-7B06-5E83-040520428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C5B6-7837-6A18-B259-653B9657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"/>
              </a:rPr>
              <a:t>Now, networks are everywhere!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87239-BE10-4297-E5CC-D7E7365E7C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3D5CEF-ABD6-1DFE-5CF6-63545FCB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514" y="1580155"/>
            <a:ext cx="5073897" cy="4684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E8F218-C346-F418-6740-28A76AF7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" y="1760561"/>
            <a:ext cx="6197450" cy="42047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0CF35-A143-CDB7-9CA3-DC1F4592A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623" y="6222402"/>
            <a:ext cx="3078227" cy="635598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2400" dirty="0">
                <a:latin typeface="Nunito"/>
              </a:rPr>
              <a:t>Friendship Network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404D20-2A2A-363A-902A-3EFCD939BEBE}"/>
              </a:ext>
            </a:extLst>
          </p:cNvPr>
          <p:cNvSpPr txBox="1">
            <a:spLocks/>
          </p:cNvSpPr>
          <p:nvPr/>
        </p:nvSpPr>
        <p:spPr>
          <a:xfrm>
            <a:off x="8113133" y="6300986"/>
            <a:ext cx="2586908" cy="5241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dirty="0">
                <a:latin typeface="Nunito"/>
              </a:rPr>
              <a:t>Flight Network</a:t>
            </a:r>
          </a:p>
        </p:txBody>
      </p:sp>
    </p:spTree>
    <p:extLst>
      <p:ext uri="{BB962C8B-B14F-4D97-AF65-F5344CB8AC3E}">
        <p14:creationId xmlns:p14="http://schemas.microsoft.com/office/powerpoint/2010/main" val="120993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240F8-CDB6-70EC-7729-67089CF72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9DEE-FBC3-0C43-AACC-54119963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>
                <a:solidFill>
                  <a:srgbClr val="134F5C"/>
                </a:solidFill>
                <a:latin typeface="Nunito"/>
              </a:rPr>
              <a:t>Now, networks are everywhere!</a:t>
            </a:r>
            <a:endParaRPr lang="en-US" sz="3867" b="1" dirty="0">
              <a:solidFill>
                <a:srgbClr val="134F5C"/>
              </a:solidFill>
              <a:latin typeface="Nuni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4CB96-B271-B5CC-3380-8539C78DB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14" name="Picture 13" descr="A network of dots and lines&#10;&#10;Description automatically generated">
            <a:extLst>
              <a:ext uri="{FF2B5EF4-FFF2-40B4-BE49-F238E27FC236}">
                <a16:creationId xmlns:a16="http://schemas.microsoft.com/office/drawing/2014/main" id="{C754DA86-A4C5-51CD-EF56-A35B5BA0A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45" y="1554020"/>
            <a:ext cx="8787110" cy="47140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21429-FD16-E359-137A-8AC0E9CA91D7}"/>
              </a:ext>
            </a:extLst>
          </p:cNvPr>
          <p:cNvSpPr txBox="1">
            <a:spLocks/>
          </p:cNvSpPr>
          <p:nvPr/>
        </p:nvSpPr>
        <p:spPr>
          <a:xfrm>
            <a:off x="4802546" y="6293189"/>
            <a:ext cx="2586908" cy="5241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dirty="0">
                <a:latin typeface="Nunito"/>
              </a:rPr>
              <a:t>Trade Network</a:t>
            </a:r>
          </a:p>
        </p:txBody>
      </p:sp>
    </p:spTree>
    <p:extLst>
      <p:ext uri="{BB962C8B-B14F-4D97-AF65-F5344CB8AC3E}">
        <p14:creationId xmlns:p14="http://schemas.microsoft.com/office/powerpoint/2010/main" val="420611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6495-D88D-68AC-FC01-B37E48C4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"/>
              </a:rPr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1DB2A-8D0A-68A6-3115-FE1EFB0DC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061434"/>
            <a:ext cx="11360800" cy="30774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ea typeface="+mj-ea"/>
                <a:cs typeface="+mj-cs"/>
              </a:rPr>
              <a:t>Network = Graph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ea typeface="+mj-ea"/>
                <a:cs typeface="+mj-cs"/>
              </a:rPr>
              <a:t>Nodes = Vertices, actor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ea typeface="+mj-ea"/>
                <a:cs typeface="+mj-cs"/>
              </a:rPr>
              <a:t>Links = Edges, Relations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ea typeface="+mj-ea"/>
                <a:cs typeface="+mj-cs"/>
              </a:rPr>
              <a:t>Clusters = Communities, Partitions, Regions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9A91E-7A64-DACA-6E8E-BEADA1B4AB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575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A705F-C5D4-7337-84F7-DFD74E624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5A6C-ABD1-F67C-5B2E-4CDBA925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"/>
              </a:rPr>
              <a:t>What is a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EAF4F-002F-7F54-3C89-56AA993F7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4"/>
            <a:ext cx="11360800" cy="1159492"/>
          </a:xfrm>
        </p:spPr>
        <p:txBody>
          <a:bodyPr/>
          <a:lstStyle/>
          <a:p>
            <a:r>
              <a:rPr lang="en-US" dirty="0">
                <a:latin typeface="Nunito"/>
              </a:rPr>
              <a:t>A </a:t>
            </a:r>
            <a:r>
              <a:rPr lang="en-US" b="1" dirty="0">
                <a:solidFill>
                  <a:srgbClr val="134F5C"/>
                </a:solidFill>
                <a:latin typeface="Nunito"/>
              </a:rPr>
              <a:t>Network</a:t>
            </a:r>
            <a:r>
              <a:rPr lang="en-US" dirty="0">
                <a:latin typeface="Nunito"/>
              </a:rPr>
              <a:t> is a collection of </a:t>
            </a:r>
            <a:r>
              <a:rPr lang="en-US" b="1" dirty="0">
                <a:solidFill>
                  <a:srgbClr val="134F5C"/>
                </a:solidFill>
                <a:latin typeface="Nunito"/>
              </a:rPr>
              <a:t>nodes</a:t>
            </a:r>
            <a:r>
              <a:rPr lang="en-US" dirty="0">
                <a:latin typeface="Nunito"/>
              </a:rPr>
              <a:t> interconnected by </a:t>
            </a:r>
            <a:r>
              <a:rPr lang="en-US" b="1" dirty="0">
                <a:solidFill>
                  <a:srgbClr val="134F5C"/>
                </a:solidFill>
                <a:latin typeface="Nunito"/>
              </a:rPr>
              <a:t>links</a:t>
            </a:r>
            <a:r>
              <a:rPr lang="en-US" b="1" dirty="0">
                <a:latin typeface="Nunito"/>
              </a:rPr>
              <a:t>.</a:t>
            </a:r>
            <a:endParaRPr lang="en-US" dirty="0">
              <a:latin typeface="Nuni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607BA-1DCB-E185-3901-CD2160478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7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4DFB92-6C30-BD78-6B7F-48F8C920A667}"/>
              </a:ext>
            </a:extLst>
          </p:cNvPr>
          <p:cNvGrpSpPr/>
          <p:nvPr/>
        </p:nvGrpSpPr>
        <p:grpSpPr>
          <a:xfrm>
            <a:off x="1507724" y="2561705"/>
            <a:ext cx="8139288" cy="3493679"/>
            <a:chOff x="409483" y="1937924"/>
            <a:chExt cx="6104466" cy="2620259"/>
          </a:xfrm>
        </p:grpSpPr>
        <p:pic>
          <p:nvPicPr>
            <p:cNvPr id="6" name="Picture 5" descr="A diagram of a network&#10;&#10;Description automatically generated">
              <a:extLst>
                <a:ext uri="{FF2B5EF4-FFF2-40B4-BE49-F238E27FC236}">
                  <a16:creationId xmlns:a16="http://schemas.microsoft.com/office/drawing/2014/main" id="{EF2FDF7E-B47C-57F1-417A-A36F473CA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068" b="-212"/>
            <a:stretch/>
          </p:blipFill>
          <p:spPr>
            <a:xfrm>
              <a:off x="2496797" y="1937924"/>
              <a:ext cx="4017152" cy="26202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8B8239-FDC9-AE3C-91ED-458608046BDF}"/>
                </a:ext>
              </a:extLst>
            </p:cNvPr>
            <p:cNvSpPr txBox="1"/>
            <p:nvPr/>
          </p:nvSpPr>
          <p:spPr>
            <a:xfrm>
              <a:off x="409483" y="3275305"/>
              <a:ext cx="8511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595959"/>
                  </a:solidFill>
                  <a:latin typeface="Nunito"/>
                </a:rPr>
                <a:t>Node</a:t>
              </a:r>
              <a:endParaRPr 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B4A6F2-8854-4F3B-F4C8-731CC5EF747D}"/>
                </a:ext>
              </a:extLst>
            </p:cNvPr>
            <p:cNvSpPr txBox="1"/>
            <p:nvPr/>
          </p:nvSpPr>
          <p:spPr>
            <a:xfrm>
              <a:off x="1680099" y="3325243"/>
              <a:ext cx="68469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595959"/>
                  </a:solidFill>
                  <a:latin typeface="Nunito"/>
                </a:rPr>
                <a:t>Link</a:t>
              </a:r>
              <a:endParaRPr lang="en-US" sz="24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0E66AC-91DA-6FBD-D248-801EDDD15DA0}"/>
                </a:ext>
              </a:extLst>
            </p:cNvPr>
            <p:cNvCxnSpPr/>
            <p:nvPr/>
          </p:nvCxnSpPr>
          <p:spPr>
            <a:xfrm>
              <a:off x="1133844" y="3583526"/>
              <a:ext cx="1541829" cy="629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667097-E56A-8BD4-F823-36302E99F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845" y="2942115"/>
              <a:ext cx="1419759" cy="491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DE2469-64CA-63A3-D10E-36FB2130FA09}"/>
                </a:ext>
              </a:extLst>
            </p:cNvPr>
            <p:cNvCxnSpPr>
              <a:cxnSpLocks/>
            </p:cNvCxnSpPr>
            <p:nvPr/>
          </p:nvCxnSpPr>
          <p:spPr>
            <a:xfrm>
              <a:off x="2254649" y="3539137"/>
              <a:ext cx="487606" cy="35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485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B900B-1AEE-5B18-EFA4-9312BDB78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F264-6B47-2318-ACFA-09418FE5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"/>
              </a:rPr>
              <a:t>Type of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D566B-467D-11D5-3324-D5CA29DEF86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6"/>
            <a:ext cx="731600" cy="524800"/>
          </a:xfrm>
        </p:spPr>
        <p:txBody>
          <a:bodyPr/>
          <a:lstStyle/>
          <a:p>
            <a:fld id="{00000000-1234-1234-1234-123412341234}" type="slidenum">
              <a:rPr lang="en"/>
              <a:pPr/>
              <a:t>8</a:t>
            </a:fld>
            <a:endParaRPr lang="en"/>
          </a:p>
        </p:txBody>
      </p:sp>
      <p:pic>
        <p:nvPicPr>
          <p:cNvPr id="17" name="Picture 16" descr="A green and blue lines and dots&#10;&#10;Description automatically generated">
            <a:extLst>
              <a:ext uri="{FF2B5EF4-FFF2-40B4-BE49-F238E27FC236}">
                <a16:creationId xmlns:a16="http://schemas.microsoft.com/office/drawing/2014/main" id="{3479AC12-CC00-1DAE-E6D0-77FBBF227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86" y="1805372"/>
            <a:ext cx="3798125" cy="2762272"/>
          </a:xfrm>
          <a:prstGeom prst="rect">
            <a:avLst/>
          </a:prstGeom>
        </p:spPr>
      </p:pic>
      <p:pic>
        <p:nvPicPr>
          <p:cNvPr id="21" name="Picture 2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3DBF7F1-2ED4-F2D6-975F-928C7BE58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417" y="1982804"/>
            <a:ext cx="3554155" cy="2584840"/>
          </a:xfrm>
          <a:prstGeom prst="rect">
            <a:avLst/>
          </a:prstGeom>
        </p:spPr>
      </p:pic>
      <p:pic>
        <p:nvPicPr>
          <p:cNvPr id="23" name="Picture 22" descr="A green lines and blue dots&#10;&#10;Description automatically generated">
            <a:extLst>
              <a:ext uri="{FF2B5EF4-FFF2-40B4-BE49-F238E27FC236}">
                <a16:creationId xmlns:a16="http://schemas.microsoft.com/office/drawing/2014/main" id="{B277A0FC-3B1B-D1A1-ECF5-2474F4784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" y="1982804"/>
            <a:ext cx="3363968" cy="2811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91A3F1-97F4-AA82-6643-232F56B8F253}"/>
              </a:ext>
            </a:extLst>
          </p:cNvPr>
          <p:cNvSpPr txBox="1"/>
          <p:nvPr/>
        </p:nvSpPr>
        <p:spPr>
          <a:xfrm>
            <a:off x="259955" y="5220283"/>
            <a:ext cx="3553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ea typeface="+mj-ea"/>
                <a:cs typeface="+mj-cs"/>
              </a:rPr>
              <a:t>An undirected network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roid Serif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B72BF4-D408-AE6B-75C0-6C5137361E2B}"/>
              </a:ext>
            </a:extLst>
          </p:cNvPr>
          <p:cNvSpPr txBox="1"/>
          <p:nvPr/>
        </p:nvSpPr>
        <p:spPr>
          <a:xfrm>
            <a:off x="4147781" y="5220282"/>
            <a:ext cx="3553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ea typeface="+mj-ea"/>
                <a:cs typeface="+mj-cs"/>
              </a:rPr>
              <a:t>A directed network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roid Serif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B07A85-6D1B-55ED-98CA-703CC65359E7}"/>
              </a:ext>
            </a:extLst>
          </p:cNvPr>
          <p:cNvSpPr txBox="1"/>
          <p:nvPr/>
        </p:nvSpPr>
        <p:spPr>
          <a:xfrm>
            <a:off x="8035607" y="4739179"/>
            <a:ext cx="43997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Droid Serif"/>
              </a:rPr>
              <a:t>A directed network where the edges and nodes have different weights, as indicated by their sizes.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8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A5B0A-1A5C-CD3A-AFB6-72B7EFC7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9C1E-4D39-C962-8F0D-F9D4FC81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67" b="1" dirty="0">
                <a:solidFill>
                  <a:srgbClr val="134F5C"/>
                </a:solidFill>
                <a:latin typeface="Nunito"/>
              </a:rPr>
              <a:t>The adjacency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8C9DF-1ADB-D133-61C8-50B03DA1B676}"/>
              </a:ext>
            </a:extLst>
          </p:cNvPr>
          <p:cNvSpPr txBox="1"/>
          <p:nvPr/>
        </p:nvSpPr>
        <p:spPr>
          <a:xfrm>
            <a:off x="415599" y="1435452"/>
            <a:ext cx="115241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ea typeface="+mj-ea"/>
                <a:cs typeface="+mj-cs"/>
              </a:rPr>
              <a:t>For unweighted networks of N nodes without multiple connections, the network structure can be represented as an N×N </a:t>
            </a:r>
            <a:r>
              <a:rPr lang="en-US" sz="2800" b="1" dirty="0">
                <a:solidFill>
                  <a:srgbClr val="134F5C"/>
                </a:solidFill>
                <a:latin typeface="Nunito"/>
              </a:rPr>
              <a:t> adjacency matrix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unito"/>
                <a:ea typeface="+mj-ea"/>
                <a:cs typeface="+mj-cs"/>
              </a:rPr>
              <a:t>A.</a:t>
            </a:r>
          </a:p>
        </p:txBody>
      </p:sp>
      <p:pic>
        <p:nvPicPr>
          <p:cNvPr id="7" name="Picture 6" descr="A diagram of lines and arrows&#10;&#10;Description automatically generated">
            <a:extLst>
              <a:ext uri="{FF2B5EF4-FFF2-40B4-BE49-F238E27FC236}">
                <a16:creationId xmlns:a16="http://schemas.microsoft.com/office/drawing/2014/main" id="{021DE7EF-71F9-840A-E35A-C430F646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35" y="3431992"/>
            <a:ext cx="3992628" cy="2837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578FD0-22F1-CDFD-30A8-5C8FE3E6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452" y="2468191"/>
            <a:ext cx="51943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10200A-2CC0-FF7F-AFAC-E46F06DEC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99" y="2540979"/>
            <a:ext cx="5448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285</Words>
  <Application>Microsoft Macintosh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Droid Serif</vt:lpstr>
      <vt:lpstr>Nunito</vt:lpstr>
      <vt:lpstr>Nunito Bold</vt:lpstr>
      <vt:lpstr>Office Theme</vt:lpstr>
      <vt:lpstr>Network Analysis </vt:lpstr>
      <vt:lpstr>PowerPoint Presentation</vt:lpstr>
      <vt:lpstr>Now, networks are everywhere!</vt:lpstr>
      <vt:lpstr>Now, networks are everywhere!</vt:lpstr>
      <vt:lpstr>Now, networks are everywhere!</vt:lpstr>
      <vt:lpstr>Terminology</vt:lpstr>
      <vt:lpstr>What is a Network</vt:lpstr>
      <vt:lpstr>Type of Networks</vt:lpstr>
      <vt:lpstr>The adjacency matrix</vt:lpstr>
      <vt:lpstr>The adjacency matrix</vt:lpstr>
      <vt:lpstr>Temporal Networks</vt:lpstr>
      <vt:lpstr>Network with communities </vt:lpstr>
      <vt:lpstr>Modularity</vt:lpstr>
      <vt:lpstr>Louvain community detection Algorithm</vt:lpstr>
      <vt:lpstr>Tutorial</vt:lpstr>
      <vt:lpstr>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Torkashvand, Maryam</dc:creator>
  <cp:lastModifiedBy>Torkashvand, Maryam</cp:lastModifiedBy>
  <cp:revision>1</cp:revision>
  <dcterms:created xsi:type="dcterms:W3CDTF">2024-04-15T18:21:09Z</dcterms:created>
  <dcterms:modified xsi:type="dcterms:W3CDTF">2024-04-22T02:47:27Z</dcterms:modified>
</cp:coreProperties>
</file>